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8" r:id="rId3"/>
    <p:sldId id="259" r:id="rId4"/>
    <p:sldId id="279" r:id="rId5"/>
    <p:sldId id="280" r:id="rId6"/>
    <p:sldId id="278" r:id="rId7"/>
    <p:sldId id="277" r:id="rId8"/>
    <p:sldId id="261" r:id="rId9"/>
    <p:sldId id="263" r:id="rId10"/>
    <p:sldId id="264" r:id="rId11"/>
    <p:sldId id="28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36E607-6F0F-4008-9DFF-99D639C1874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AB4D8D2-A113-4C94-8762-35B84E10512D}">
      <dgm:prSet/>
      <dgm:spPr/>
      <dgm:t>
        <a:bodyPr/>
        <a:lstStyle/>
        <a:p>
          <a:r>
            <a:rPr lang="en-US"/>
            <a:t>podjelu poslova</a:t>
          </a:r>
        </a:p>
      </dgm:t>
    </dgm:pt>
    <dgm:pt modelId="{904C8A0B-5B37-4D5B-B42C-297BDF4CEF8A}" type="parTrans" cxnId="{47D51146-5121-4375-80BD-E7698000F251}">
      <dgm:prSet/>
      <dgm:spPr/>
      <dgm:t>
        <a:bodyPr/>
        <a:lstStyle/>
        <a:p>
          <a:endParaRPr lang="en-US"/>
        </a:p>
      </dgm:t>
    </dgm:pt>
    <dgm:pt modelId="{DD1414BB-6B04-40F1-A732-756B01ED03FB}" type="sibTrans" cxnId="{47D51146-5121-4375-80BD-E7698000F251}">
      <dgm:prSet/>
      <dgm:spPr/>
      <dgm:t>
        <a:bodyPr/>
        <a:lstStyle/>
        <a:p>
          <a:endParaRPr lang="en-US"/>
        </a:p>
      </dgm:t>
    </dgm:pt>
    <dgm:pt modelId="{A6551F88-AA3D-42A1-95F5-B499F2E06D4C}">
      <dgm:prSet/>
      <dgm:spPr/>
      <dgm:t>
        <a:bodyPr/>
        <a:lstStyle/>
        <a:p>
          <a:r>
            <a:rPr lang="en-US"/>
            <a:t>grupiranje poslova</a:t>
          </a:r>
        </a:p>
      </dgm:t>
    </dgm:pt>
    <dgm:pt modelId="{FF1DCD57-8F33-4B47-9EF2-B02BABE0FDCC}" type="parTrans" cxnId="{CBB764EE-8268-4E1C-BC50-B8D3B5A4295F}">
      <dgm:prSet/>
      <dgm:spPr/>
      <dgm:t>
        <a:bodyPr/>
        <a:lstStyle/>
        <a:p>
          <a:endParaRPr lang="en-US"/>
        </a:p>
      </dgm:t>
    </dgm:pt>
    <dgm:pt modelId="{6BE04045-7636-4C11-BA0B-5DB6395182AD}" type="sibTrans" cxnId="{CBB764EE-8268-4E1C-BC50-B8D3B5A4295F}">
      <dgm:prSet/>
      <dgm:spPr/>
      <dgm:t>
        <a:bodyPr/>
        <a:lstStyle/>
        <a:p>
          <a:endParaRPr lang="en-US"/>
        </a:p>
      </dgm:t>
    </dgm:pt>
    <dgm:pt modelId="{54C91F3D-C4A7-4B6F-8125-CBF910D45FF6}">
      <dgm:prSet/>
      <dgm:spPr/>
      <dgm:t>
        <a:bodyPr/>
        <a:lstStyle/>
        <a:p>
          <a:r>
            <a:rPr lang="en-US"/>
            <a:t>dodjelu odgovornosti</a:t>
          </a:r>
        </a:p>
      </dgm:t>
    </dgm:pt>
    <dgm:pt modelId="{3F70136D-CED0-46FC-94F3-4E5E78D0DABA}" type="parTrans" cxnId="{85EF4DC9-E097-4CEB-A62C-58F547D314DC}">
      <dgm:prSet/>
      <dgm:spPr/>
      <dgm:t>
        <a:bodyPr/>
        <a:lstStyle/>
        <a:p>
          <a:endParaRPr lang="en-US"/>
        </a:p>
      </dgm:t>
    </dgm:pt>
    <dgm:pt modelId="{C2CC502C-F28F-4C73-A25F-D52483A704AC}" type="sibTrans" cxnId="{85EF4DC9-E097-4CEB-A62C-58F547D314DC}">
      <dgm:prSet/>
      <dgm:spPr/>
      <dgm:t>
        <a:bodyPr/>
        <a:lstStyle/>
        <a:p>
          <a:endParaRPr lang="en-US"/>
        </a:p>
      </dgm:t>
    </dgm:pt>
    <dgm:pt modelId="{8930277A-C116-4CD5-86B6-9FFEFB828D26}">
      <dgm:prSet/>
      <dgm:spPr/>
      <dgm:t>
        <a:bodyPr/>
        <a:lstStyle/>
        <a:p>
          <a:r>
            <a:rPr lang="en-US"/>
            <a:t>određivanje razine autoriteta</a:t>
          </a:r>
        </a:p>
      </dgm:t>
    </dgm:pt>
    <dgm:pt modelId="{E9E2B455-F821-4552-A565-5E3FAE89A922}" type="parTrans" cxnId="{99D81D2D-91C1-4386-8423-C35225517FE7}">
      <dgm:prSet/>
      <dgm:spPr/>
      <dgm:t>
        <a:bodyPr/>
        <a:lstStyle/>
        <a:p>
          <a:endParaRPr lang="en-US"/>
        </a:p>
      </dgm:t>
    </dgm:pt>
    <dgm:pt modelId="{588E2DA1-0322-4533-917E-04328D4A151D}" type="sibTrans" cxnId="{99D81D2D-91C1-4386-8423-C35225517FE7}">
      <dgm:prSet/>
      <dgm:spPr/>
      <dgm:t>
        <a:bodyPr/>
        <a:lstStyle/>
        <a:p>
          <a:endParaRPr lang="en-US"/>
        </a:p>
      </dgm:t>
    </dgm:pt>
    <dgm:pt modelId="{8960A4D6-FBEF-45AB-949C-38D773C646B1}">
      <dgm:prSet/>
      <dgm:spPr/>
      <dgm:t>
        <a:bodyPr/>
        <a:lstStyle/>
        <a:p>
          <a:r>
            <a:rPr lang="en-US"/>
            <a:t>koordinaciju organizacijskih dijelova</a:t>
          </a:r>
        </a:p>
      </dgm:t>
    </dgm:pt>
    <dgm:pt modelId="{08B87B53-6AB7-4F45-9F18-A07BE75D581A}" type="parTrans" cxnId="{F320CAC6-F285-4298-B694-42D3F6E47C3E}">
      <dgm:prSet/>
      <dgm:spPr/>
      <dgm:t>
        <a:bodyPr/>
        <a:lstStyle/>
        <a:p>
          <a:endParaRPr lang="en-US"/>
        </a:p>
      </dgm:t>
    </dgm:pt>
    <dgm:pt modelId="{26927C52-7A17-4AD8-8948-FF4FCCDB13CA}" type="sibTrans" cxnId="{F320CAC6-F285-4298-B694-42D3F6E47C3E}">
      <dgm:prSet/>
      <dgm:spPr/>
      <dgm:t>
        <a:bodyPr/>
        <a:lstStyle/>
        <a:p>
          <a:endParaRPr lang="en-US"/>
        </a:p>
      </dgm:t>
    </dgm:pt>
    <dgm:pt modelId="{92353748-E9EA-41EA-8A4A-2AF121ED2C7A}" type="pres">
      <dgm:prSet presAssocID="{7736E607-6F0F-4008-9DFF-99D639C1874A}" presName="linear" presStyleCnt="0">
        <dgm:presLayoutVars>
          <dgm:animLvl val="lvl"/>
          <dgm:resizeHandles val="exact"/>
        </dgm:presLayoutVars>
      </dgm:prSet>
      <dgm:spPr/>
    </dgm:pt>
    <dgm:pt modelId="{DF618851-8E22-4A3F-96D2-70417E43E78A}" type="pres">
      <dgm:prSet presAssocID="{BAB4D8D2-A113-4C94-8762-35B84E10512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143701F-FC1C-4110-A00B-8BFFF5BCDE19}" type="pres">
      <dgm:prSet presAssocID="{DD1414BB-6B04-40F1-A732-756B01ED03FB}" presName="spacer" presStyleCnt="0"/>
      <dgm:spPr/>
    </dgm:pt>
    <dgm:pt modelId="{FEC02621-92DA-4E97-BB83-52CCFB1B76DC}" type="pres">
      <dgm:prSet presAssocID="{A6551F88-AA3D-42A1-95F5-B499F2E06D4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24F308B-0FE1-4FE8-AB2B-86DC4075A40D}" type="pres">
      <dgm:prSet presAssocID="{6BE04045-7636-4C11-BA0B-5DB6395182AD}" presName="spacer" presStyleCnt="0"/>
      <dgm:spPr/>
    </dgm:pt>
    <dgm:pt modelId="{F3F37F24-87D8-4C60-BE06-AB55FAE33A43}" type="pres">
      <dgm:prSet presAssocID="{54C91F3D-C4A7-4B6F-8125-CBF910D45FF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8B363F1-0F68-49E3-B7FF-78332F85B7AC}" type="pres">
      <dgm:prSet presAssocID="{C2CC502C-F28F-4C73-A25F-D52483A704AC}" presName="spacer" presStyleCnt="0"/>
      <dgm:spPr/>
    </dgm:pt>
    <dgm:pt modelId="{AA4EFA82-7AEA-49AA-912D-F2331E656F53}" type="pres">
      <dgm:prSet presAssocID="{8930277A-C116-4CD5-86B6-9FFEFB828D2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869A865-D68A-41FA-8930-7E93544B8187}" type="pres">
      <dgm:prSet presAssocID="{588E2DA1-0322-4533-917E-04328D4A151D}" presName="spacer" presStyleCnt="0"/>
      <dgm:spPr/>
    </dgm:pt>
    <dgm:pt modelId="{762B302A-E203-4E83-AE3E-25999029201E}" type="pres">
      <dgm:prSet presAssocID="{8960A4D6-FBEF-45AB-949C-38D773C646B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DE608121-7698-422A-AB71-F99CF603C76D}" type="presOf" srcId="{BAB4D8D2-A113-4C94-8762-35B84E10512D}" destId="{DF618851-8E22-4A3F-96D2-70417E43E78A}" srcOrd="0" destOrd="0" presId="urn:microsoft.com/office/officeart/2005/8/layout/vList2"/>
    <dgm:cxn modelId="{99D81D2D-91C1-4386-8423-C35225517FE7}" srcId="{7736E607-6F0F-4008-9DFF-99D639C1874A}" destId="{8930277A-C116-4CD5-86B6-9FFEFB828D26}" srcOrd="3" destOrd="0" parTransId="{E9E2B455-F821-4552-A565-5E3FAE89A922}" sibTransId="{588E2DA1-0322-4533-917E-04328D4A151D}"/>
    <dgm:cxn modelId="{47D51146-5121-4375-80BD-E7698000F251}" srcId="{7736E607-6F0F-4008-9DFF-99D639C1874A}" destId="{BAB4D8D2-A113-4C94-8762-35B84E10512D}" srcOrd="0" destOrd="0" parTransId="{904C8A0B-5B37-4D5B-B42C-297BDF4CEF8A}" sibTransId="{DD1414BB-6B04-40F1-A732-756B01ED03FB}"/>
    <dgm:cxn modelId="{CF4DA14D-BEA3-457A-A1B7-F63888CC1A04}" type="presOf" srcId="{7736E607-6F0F-4008-9DFF-99D639C1874A}" destId="{92353748-E9EA-41EA-8A4A-2AF121ED2C7A}" srcOrd="0" destOrd="0" presId="urn:microsoft.com/office/officeart/2005/8/layout/vList2"/>
    <dgm:cxn modelId="{89F0449B-B3DA-4744-9D98-A274E580D118}" type="presOf" srcId="{54C91F3D-C4A7-4B6F-8125-CBF910D45FF6}" destId="{F3F37F24-87D8-4C60-BE06-AB55FAE33A43}" srcOrd="0" destOrd="0" presId="urn:microsoft.com/office/officeart/2005/8/layout/vList2"/>
    <dgm:cxn modelId="{EA8954AD-57D3-4F0F-AEBD-1441B31B708C}" type="presOf" srcId="{8960A4D6-FBEF-45AB-949C-38D773C646B1}" destId="{762B302A-E203-4E83-AE3E-25999029201E}" srcOrd="0" destOrd="0" presId="urn:microsoft.com/office/officeart/2005/8/layout/vList2"/>
    <dgm:cxn modelId="{5E953EAF-4F8D-4A0C-B8CC-EB7F11C1156A}" type="presOf" srcId="{A6551F88-AA3D-42A1-95F5-B499F2E06D4C}" destId="{FEC02621-92DA-4E97-BB83-52CCFB1B76DC}" srcOrd="0" destOrd="0" presId="urn:microsoft.com/office/officeart/2005/8/layout/vList2"/>
    <dgm:cxn modelId="{F320CAC6-F285-4298-B694-42D3F6E47C3E}" srcId="{7736E607-6F0F-4008-9DFF-99D639C1874A}" destId="{8960A4D6-FBEF-45AB-949C-38D773C646B1}" srcOrd="4" destOrd="0" parTransId="{08B87B53-6AB7-4F45-9F18-A07BE75D581A}" sibTransId="{26927C52-7A17-4AD8-8948-FF4FCCDB13CA}"/>
    <dgm:cxn modelId="{85EF4DC9-E097-4CEB-A62C-58F547D314DC}" srcId="{7736E607-6F0F-4008-9DFF-99D639C1874A}" destId="{54C91F3D-C4A7-4B6F-8125-CBF910D45FF6}" srcOrd="2" destOrd="0" parTransId="{3F70136D-CED0-46FC-94F3-4E5E78D0DABA}" sibTransId="{C2CC502C-F28F-4C73-A25F-D52483A704AC}"/>
    <dgm:cxn modelId="{E3F2B1DD-B7E9-4B9A-863D-3194E9FFAD7C}" type="presOf" srcId="{8930277A-C116-4CD5-86B6-9FFEFB828D26}" destId="{AA4EFA82-7AEA-49AA-912D-F2331E656F53}" srcOrd="0" destOrd="0" presId="urn:microsoft.com/office/officeart/2005/8/layout/vList2"/>
    <dgm:cxn modelId="{CBB764EE-8268-4E1C-BC50-B8D3B5A4295F}" srcId="{7736E607-6F0F-4008-9DFF-99D639C1874A}" destId="{A6551F88-AA3D-42A1-95F5-B499F2E06D4C}" srcOrd="1" destOrd="0" parTransId="{FF1DCD57-8F33-4B47-9EF2-B02BABE0FDCC}" sibTransId="{6BE04045-7636-4C11-BA0B-5DB6395182AD}"/>
    <dgm:cxn modelId="{7F1754ED-937F-4212-AC14-1FCE5208AE09}" type="presParOf" srcId="{92353748-E9EA-41EA-8A4A-2AF121ED2C7A}" destId="{DF618851-8E22-4A3F-96D2-70417E43E78A}" srcOrd="0" destOrd="0" presId="urn:microsoft.com/office/officeart/2005/8/layout/vList2"/>
    <dgm:cxn modelId="{AA435B08-4596-439E-B2DD-44AE75E57987}" type="presParOf" srcId="{92353748-E9EA-41EA-8A4A-2AF121ED2C7A}" destId="{5143701F-FC1C-4110-A00B-8BFFF5BCDE19}" srcOrd="1" destOrd="0" presId="urn:microsoft.com/office/officeart/2005/8/layout/vList2"/>
    <dgm:cxn modelId="{5749ADE9-7098-4C37-BA4F-D683BDBFDB2B}" type="presParOf" srcId="{92353748-E9EA-41EA-8A4A-2AF121ED2C7A}" destId="{FEC02621-92DA-4E97-BB83-52CCFB1B76DC}" srcOrd="2" destOrd="0" presId="urn:microsoft.com/office/officeart/2005/8/layout/vList2"/>
    <dgm:cxn modelId="{CBF37771-4E56-4183-BEF4-C0A659D8F689}" type="presParOf" srcId="{92353748-E9EA-41EA-8A4A-2AF121ED2C7A}" destId="{024F308B-0FE1-4FE8-AB2B-86DC4075A40D}" srcOrd="3" destOrd="0" presId="urn:microsoft.com/office/officeart/2005/8/layout/vList2"/>
    <dgm:cxn modelId="{BBE0F0E1-FCA5-44C8-8DE7-4678C12CB969}" type="presParOf" srcId="{92353748-E9EA-41EA-8A4A-2AF121ED2C7A}" destId="{F3F37F24-87D8-4C60-BE06-AB55FAE33A43}" srcOrd="4" destOrd="0" presId="urn:microsoft.com/office/officeart/2005/8/layout/vList2"/>
    <dgm:cxn modelId="{8DC41090-6B4B-423B-A636-A3D0FFB394A6}" type="presParOf" srcId="{92353748-E9EA-41EA-8A4A-2AF121ED2C7A}" destId="{F8B363F1-0F68-49E3-B7FF-78332F85B7AC}" srcOrd="5" destOrd="0" presId="urn:microsoft.com/office/officeart/2005/8/layout/vList2"/>
    <dgm:cxn modelId="{31641EE9-DA37-465B-8650-91BAFC10FE43}" type="presParOf" srcId="{92353748-E9EA-41EA-8A4A-2AF121ED2C7A}" destId="{AA4EFA82-7AEA-49AA-912D-F2331E656F53}" srcOrd="6" destOrd="0" presId="urn:microsoft.com/office/officeart/2005/8/layout/vList2"/>
    <dgm:cxn modelId="{CE912D83-DD4F-4257-8598-FBCC87A94210}" type="presParOf" srcId="{92353748-E9EA-41EA-8A4A-2AF121ED2C7A}" destId="{B869A865-D68A-41FA-8930-7E93544B8187}" srcOrd="7" destOrd="0" presId="urn:microsoft.com/office/officeart/2005/8/layout/vList2"/>
    <dgm:cxn modelId="{33660F1F-BC98-4E9E-AA94-7DD404EB2C2E}" type="presParOf" srcId="{92353748-E9EA-41EA-8A4A-2AF121ED2C7A}" destId="{762B302A-E203-4E83-AE3E-25999029201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6AA4EB-D1A0-40EA-8CBF-6916607F629D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79B3393-B0AD-4C77-82A0-8CEB3093E984}">
      <dgm:prSet/>
      <dgm:spPr/>
      <dgm:t>
        <a:bodyPr/>
        <a:lstStyle/>
        <a:p>
          <a:r>
            <a:rPr lang="en-US" b="1" dirty="0" err="1">
              <a:solidFill>
                <a:schemeClr val="accent2">
                  <a:lumMod val="60000"/>
                  <a:lumOff val="40000"/>
                </a:schemeClr>
              </a:solidFill>
            </a:rPr>
            <a:t>Unutarnji</a:t>
          </a:r>
          <a:r>
            <a:rPr lang="en-US" b="1" dirty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en-US" b="1" dirty="0" err="1">
              <a:solidFill>
                <a:schemeClr val="accent2">
                  <a:lumMod val="60000"/>
                  <a:lumOff val="40000"/>
                </a:schemeClr>
              </a:solidFill>
            </a:rPr>
            <a:t>čimbenici</a:t>
          </a:r>
          <a:r>
            <a:rPr lang="en-US" b="1" dirty="0">
              <a:solidFill>
                <a:schemeClr val="accent2">
                  <a:lumMod val="60000"/>
                  <a:lumOff val="40000"/>
                </a:schemeClr>
              </a:solidFill>
            </a:rPr>
            <a:t>:</a:t>
          </a:r>
        </a:p>
      </dgm:t>
    </dgm:pt>
    <dgm:pt modelId="{B30A690A-AB91-4B7E-9428-F87B673371F1}" type="parTrans" cxnId="{C9CB6EBA-19D0-4181-A3B9-7163AF983086}">
      <dgm:prSet/>
      <dgm:spPr/>
      <dgm:t>
        <a:bodyPr/>
        <a:lstStyle/>
        <a:p>
          <a:endParaRPr lang="en-US"/>
        </a:p>
      </dgm:t>
    </dgm:pt>
    <dgm:pt modelId="{4BDDFB89-7D0F-416B-80C9-CC0791AB71FF}" type="sibTrans" cxnId="{C9CB6EBA-19D0-4181-A3B9-7163AF983086}">
      <dgm:prSet/>
      <dgm:spPr/>
      <dgm:t>
        <a:bodyPr/>
        <a:lstStyle/>
        <a:p>
          <a:endParaRPr lang="en-US"/>
        </a:p>
      </dgm:t>
    </dgm:pt>
    <dgm:pt modelId="{CBC20739-078F-4232-AFE6-BDDFE7A58877}">
      <dgm:prSet/>
      <dgm:spPr/>
      <dgm:t>
        <a:bodyPr/>
        <a:lstStyle/>
        <a:p>
          <a:r>
            <a:rPr lang="hr-HR" dirty="0"/>
            <a:t>- </a:t>
          </a:r>
          <a:r>
            <a:rPr lang="en-US" dirty="0" err="1"/>
            <a:t>ciljevi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strategija</a:t>
          </a:r>
          <a:endParaRPr lang="en-US" dirty="0"/>
        </a:p>
      </dgm:t>
    </dgm:pt>
    <dgm:pt modelId="{84F4F87F-B4ED-429F-BFC7-265479382477}" type="parTrans" cxnId="{136310EA-1AC3-4AE7-905F-26F2268F21F4}">
      <dgm:prSet/>
      <dgm:spPr/>
      <dgm:t>
        <a:bodyPr/>
        <a:lstStyle/>
        <a:p>
          <a:endParaRPr lang="en-US"/>
        </a:p>
      </dgm:t>
    </dgm:pt>
    <dgm:pt modelId="{8D0CFD36-E35F-4901-914C-B365D14B7486}" type="sibTrans" cxnId="{136310EA-1AC3-4AE7-905F-26F2268F21F4}">
      <dgm:prSet/>
      <dgm:spPr/>
      <dgm:t>
        <a:bodyPr/>
        <a:lstStyle/>
        <a:p>
          <a:endParaRPr lang="en-US"/>
        </a:p>
      </dgm:t>
    </dgm:pt>
    <dgm:pt modelId="{D0CD8B55-8741-43A0-BD8D-16B8E9132ADD}">
      <dgm:prSet custT="1"/>
      <dgm:spPr/>
      <dgm:t>
        <a:bodyPr/>
        <a:lstStyle/>
        <a:p>
          <a:r>
            <a:rPr lang="hr-HR" sz="2600" kern="1200" dirty="0"/>
            <a:t>- </a:t>
          </a:r>
          <a:r>
            <a:rPr lang="en-US" sz="2600" kern="1200" dirty="0" err="1"/>
            <a:t>zadaci</a:t>
          </a:r>
          <a:r>
            <a:rPr lang="en-US" sz="2600" kern="1200" dirty="0"/>
            <a:t> </a:t>
          </a:r>
          <a:r>
            <a:rPr lang="en-US" sz="2600" kern="1200" dirty="0" err="1"/>
            <a:t>i</a:t>
          </a:r>
          <a:r>
            <a:rPr lang="en-US" sz="2600" kern="1200" dirty="0"/>
            <a:t> </a:t>
          </a:r>
          <a:r>
            <a:rPr lang="en-US" sz="2600" kern="1200" dirty="0" err="1">
              <a:solidFill>
                <a:schemeClr val="tx1"/>
              </a:solidFill>
              <a:latin typeface="Rockwell" panose="02060603020205020403"/>
              <a:ea typeface="+mn-ea"/>
              <a:cs typeface="+mn-cs"/>
            </a:rPr>
            <a:t>tehnologija</a:t>
          </a:r>
          <a:endParaRPr lang="en-US" sz="2600" kern="1200" dirty="0">
            <a:solidFill>
              <a:schemeClr val="tx1"/>
            </a:solidFill>
            <a:latin typeface="Rockwell" panose="02060603020205020403"/>
            <a:ea typeface="+mn-ea"/>
            <a:cs typeface="+mn-cs"/>
          </a:endParaRPr>
        </a:p>
      </dgm:t>
    </dgm:pt>
    <dgm:pt modelId="{B83DEEB0-9B62-452E-A4A2-5E6907E028B3}" type="parTrans" cxnId="{877EC700-8A0E-408E-AF8B-692522B3A7C9}">
      <dgm:prSet/>
      <dgm:spPr/>
      <dgm:t>
        <a:bodyPr/>
        <a:lstStyle/>
        <a:p>
          <a:endParaRPr lang="en-US"/>
        </a:p>
      </dgm:t>
    </dgm:pt>
    <dgm:pt modelId="{5A547205-8467-4735-A542-A1AC82102098}" type="sibTrans" cxnId="{877EC700-8A0E-408E-AF8B-692522B3A7C9}">
      <dgm:prSet/>
      <dgm:spPr/>
      <dgm:t>
        <a:bodyPr/>
        <a:lstStyle/>
        <a:p>
          <a:endParaRPr lang="en-US"/>
        </a:p>
      </dgm:t>
    </dgm:pt>
    <dgm:pt modelId="{7EB49386-B179-43D4-B186-8F9577ADB147}">
      <dgm:prSet/>
      <dgm:spPr/>
      <dgm:t>
        <a:bodyPr/>
        <a:lstStyle/>
        <a:p>
          <a:r>
            <a:rPr lang="hr-HR" dirty="0"/>
            <a:t>- </a:t>
          </a:r>
          <a:r>
            <a:rPr lang="en-US" dirty="0" err="1"/>
            <a:t>veličina</a:t>
          </a:r>
          <a:r>
            <a:rPr lang="en-US" dirty="0"/>
            <a:t> </a:t>
          </a:r>
          <a:r>
            <a:rPr lang="en-US" dirty="0" err="1"/>
            <a:t>organizacije</a:t>
          </a:r>
          <a:endParaRPr lang="en-US" dirty="0"/>
        </a:p>
      </dgm:t>
    </dgm:pt>
    <dgm:pt modelId="{8DFE2AD5-74B6-4BEF-99F3-C75629235791}" type="parTrans" cxnId="{2C53B0F9-BBE9-458F-B584-1D5B2F3197A9}">
      <dgm:prSet/>
      <dgm:spPr/>
      <dgm:t>
        <a:bodyPr/>
        <a:lstStyle/>
        <a:p>
          <a:endParaRPr lang="en-US"/>
        </a:p>
      </dgm:t>
    </dgm:pt>
    <dgm:pt modelId="{14136A0F-F178-4213-A3D6-F9AB7C0460B8}" type="sibTrans" cxnId="{2C53B0F9-BBE9-458F-B584-1D5B2F3197A9}">
      <dgm:prSet/>
      <dgm:spPr/>
      <dgm:t>
        <a:bodyPr/>
        <a:lstStyle/>
        <a:p>
          <a:endParaRPr lang="en-US"/>
        </a:p>
      </dgm:t>
    </dgm:pt>
    <dgm:pt modelId="{6184C428-4BE6-4845-811A-FC043C52620A}">
      <dgm:prSet/>
      <dgm:spPr/>
      <dgm:t>
        <a:bodyPr/>
        <a:lstStyle/>
        <a:p>
          <a:r>
            <a:rPr lang="hr-HR" dirty="0"/>
            <a:t>- </a:t>
          </a:r>
          <a:r>
            <a:rPr lang="en-US" dirty="0" err="1"/>
            <a:t>ljudski</a:t>
          </a:r>
          <a:r>
            <a:rPr lang="en-US" dirty="0"/>
            <a:t> </a:t>
          </a:r>
          <a:r>
            <a:rPr lang="en-US" dirty="0" err="1"/>
            <a:t>potencijali</a:t>
          </a:r>
          <a:endParaRPr lang="en-US" dirty="0"/>
        </a:p>
      </dgm:t>
    </dgm:pt>
    <dgm:pt modelId="{B523711C-217E-460A-A86E-A1BC3D0E7FF7}" type="parTrans" cxnId="{6546015E-231A-4642-90F1-98FB86CC3492}">
      <dgm:prSet/>
      <dgm:spPr/>
      <dgm:t>
        <a:bodyPr/>
        <a:lstStyle/>
        <a:p>
          <a:endParaRPr lang="en-US"/>
        </a:p>
      </dgm:t>
    </dgm:pt>
    <dgm:pt modelId="{C27C96D9-83AE-400A-B02B-E284CA517C63}" type="sibTrans" cxnId="{6546015E-231A-4642-90F1-98FB86CC3492}">
      <dgm:prSet/>
      <dgm:spPr/>
      <dgm:t>
        <a:bodyPr/>
        <a:lstStyle/>
        <a:p>
          <a:endParaRPr lang="en-US"/>
        </a:p>
      </dgm:t>
    </dgm:pt>
    <dgm:pt modelId="{19F49ECA-90FA-45C0-9915-7345C9C191DF}">
      <dgm:prSet/>
      <dgm:spPr/>
      <dgm:t>
        <a:bodyPr/>
        <a:lstStyle/>
        <a:p>
          <a:r>
            <a:rPr lang="hr-HR" dirty="0"/>
            <a:t>- </a:t>
          </a:r>
          <a:r>
            <a:rPr lang="en-US" dirty="0" err="1"/>
            <a:t>životni</a:t>
          </a:r>
          <a:r>
            <a:rPr lang="en-US" dirty="0"/>
            <a:t> </a:t>
          </a:r>
          <a:r>
            <a:rPr lang="en-US" dirty="0" err="1"/>
            <a:t>ciklus</a:t>
          </a:r>
          <a:r>
            <a:rPr lang="en-US" dirty="0"/>
            <a:t> </a:t>
          </a:r>
          <a:r>
            <a:rPr lang="en-US" dirty="0" err="1"/>
            <a:t>organizacije</a:t>
          </a:r>
          <a:endParaRPr lang="en-US" dirty="0"/>
        </a:p>
      </dgm:t>
    </dgm:pt>
    <dgm:pt modelId="{11827E8C-5282-4E81-9E10-4676CE149C76}" type="parTrans" cxnId="{18EBCFB3-B0AE-4708-AAB1-B6B26D2F9048}">
      <dgm:prSet/>
      <dgm:spPr/>
      <dgm:t>
        <a:bodyPr/>
        <a:lstStyle/>
        <a:p>
          <a:endParaRPr lang="en-US"/>
        </a:p>
      </dgm:t>
    </dgm:pt>
    <dgm:pt modelId="{536F9AF8-DD3D-4F5D-AE56-F6851DEDCABE}" type="sibTrans" cxnId="{18EBCFB3-B0AE-4708-AAB1-B6B26D2F9048}">
      <dgm:prSet/>
      <dgm:spPr/>
      <dgm:t>
        <a:bodyPr/>
        <a:lstStyle/>
        <a:p>
          <a:endParaRPr lang="en-US"/>
        </a:p>
      </dgm:t>
    </dgm:pt>
    <dgm:pt modelId="{86175701-EC8C-40E0-B2BD-2C0F1BCEE1D0}" type="pres">
      <dgm:prSet presAssocID="{C16AA4EB-D1A0-40EA-8CBF-6916607F629D}" presName="vert0" presStyleCnt="0">
        <dgm:presLayoutVars>
          <dgm:dir/>
          <dgm:animOne val="branch"/>
          <dgm:animLvl val="lvl"/>
        </dgm:presLayoutVars>
      </dgm:prSet>
      <dgm:spPr/>
    </dgm:pt>
    <dgm:pt modelId="{8724FEB4-5615-45EA-B3B3-EBB001CAB961}" type="pres">
      <dgm:prSet presAssocID="{B79B3393-B0AD-4C77-82A0-8CEB3093E984}" presName="thickLine" presStyleLbl="alignNode1" presStyleIdx="0" presStyleCnt="6"/>
      <dgm:spPr/>
    </dgm:pt>
    <dgm:pt modelId="{E3DFFA73-C226-4061-8570-8838A03E11BF}" type="pres">
      <dgm:prSet presAssocID="{B79B3393-B0AD-4C77-82A0-8CEB3093E984}" presName="horz1" presStyleCnt="0"/>
      <dgm:spPr/>
    </dgm:pt>
    <dgm:pt modelId="{CB3A4E97-28C4-41A9-AC49-4B952098B6C2}" type="pres">
      <dgm:prSet presAssocID="{B79B3393-B0AD-4C77-82A0-8CEB3093E984}" presName="tx1" presStyleLbl="revTx" presStyleIdx="0" presStyleCnt="6"/>
      <dgm:spPr/>
    </dgm:pt>
    <dgm:pt modelId="{F7F1E2D3-AC0F-4EEC-9B82-ED731A49998B}" type="pres">
      <dgm:prSet presAssocID="{B79B3393-B0AD-4C77-82A0-8CEB3093E984}" presName="vert1" presStyleCnt="0"/>
      <dgm:spPr/>
    </dgm:pt>
    <dgm:pt modelId="{1A5C883C-858B-48ED-AA98-46B7E77C1350}" type="pres">
      <dgm:prSet presAssocID="{CBC20739-078F-4232-AFE6-BDDFE7A58877}" presName="thickLine" presStyleLbl="alignNode1" presStyleIdx="1" presStyleCnt="6"/>
      <dgm:spPr/>
    </dgm:pt>
    <dgm:pt modelId="{E79068BD-4975-4F44-BFEB-AA40F36F61B5}" type="pres">
      <dgm:prSet presAssocID="{CBC20739-078F-4232-AFE6-BDDFE7A58877}" presName="horz1" presStyleCnt="0"/>
      <dgm:spPr/>
    </dgm:pt>
    <dgm:pt modelId="{798016DD-3A90-40D8-B8CB-33DF12F9573D}" type="pres">
      <dgm:prSet presAssocID="{CBC20739-078F-4232-AFE6-BDDFE7A58877}" presName="tx1" presStyleLbl="revTx" presStyleIdx="1" presStyleCnt="6"/>
      <dgm:spPr/>
    </dgm:pt>
    <dgm:pt modelId="{2D971152-C56E-4DC2-9FC8-AE7FE1DE9BD0}" type="pres">
      <dgm:prSet presAssocID="{CBC20739-078F-4232-AFE6-BDDFE7A58877}" presName="vert1" presStyleCnt="0"/>
      <dgm:spPr/>
    </dgm:pt>
    <dgm:pt modelId="{7C0ED001-1A00-40CF-85D9-1DE605CB807D}" type="pres">
      <dgm:prSet presAssocID="{D0CD8B55-8741-43A0-BD8D-16B8E9132ADD}" presName="thickLine" presStyleLbl="alignNode1" presStyleIdx="2" presStyleCnt="6"/>
      <dgm:spPr/>
    </dgm:pt>
    <dgm:pt modelId="{758FECCF-CA4C-4729-AA47-3653ED1EF0D2}" type="pres">
      <dgm:prSet presAssocID="{D0CD8B55-8741-43A0-BD8D-16B8E9132ADD}" presName="horz1" presStyleCnt="0"/>
      <dgm:spPr/>
    </dgm:pt>
    <dgm:pt modelId="{49E393FA-C33B-4055-9F66-4BADAE478250}" type="pres">
      <dgm:prSet presAssocID="{D0CD8B55-8741-43A0-BD8D-16B8E9132ADD}" presName="tx1" presStyleLbl="revTx" presStyleIdx="2" presStyleCnt="6"/>
      <dgm:spPr/>
    </dgm:pt>
    <dgm:pt modelId="{4EF68ED0-EB37-4366-B1D4-FE9C00C16455}" type="pres">
      <dgm:prSet presAssocID="{D0CD8B55-8741-43A0-BD8D-16B8E9132ADD}" presName="vert1" presStyleCnt="0"/>
      <dgm:spPr/>
    </dgm:pt>
    <dgm:pt modelId="{F2973B0E-66FB-467B-BF20-36311868BA83}" type="pres">
      <dgm:prSet presAssocID="{7EB49386-B179-43D4-B186-8F9577ADB147}" presName="thickLine" presStyleLbl="alignNode1" presStyleIdx="3" presStyleCnt="6"/>
      <dgm:spPr/>
    </dgm:pt>
    <dgm:pt modelId="{15B04F84-454F-4CA8-9653-666879B97CDE}" type="pres">
      <dgm:prSet presAssocID="{7EB49386-B179-43D4-B186-8F9577ADB147}" presName="horz1" presStyleCnt="0"/>
      <dgm:spPr/>
    </dgm:pt>
    <dgm:pt modelId="{9227E991-00C6-4BED-82F9-520A37216253}" type="pres">
      <dgm:prSet presAssocID="{7EB49386-B179-43D4-B186-8F9577ADB147}" presName="tx1" presStyleLbl="revTx" presStyleIdx="3" presStyleCnt="6"/>
      <dgm:spPr/>
    </dgm:pt>
    <dgm:pt modelId="{4CBC1DED-07D4-4F93-904D-2FC3F33EE5D4}" type="pres">
      <dgm:prSet presAssocID="{7EB49386-B179-43D4-B186-8F9577ADB147}" presName="vert1" presStyleCnt="0"/>
      <dgm:spPr/>
    </dgm:pt>
    <dgm:pt modelId="{73F565F4-ED0C-4F0F-A593-7CDC4C7BD608}" type="pres">
      <dgm:prSet presAssocID="{6184C428-4BE6-4845-811A-FC043C52620A}" presName="thickLine" presStyleLbl="alignNode1" presStyleIdx="4" presStyleCnt="6"/>
      <dgm:spPr/>
    </dgm:pt>
    <dgm:pt modelId="{A019BBE8-7531-46F6-B6E5-AA82F1B4A512}" type="pres">
      <dgm:prSet presAssocID="{6184C428-4BE6-4845-811A-FC043C52620A}" presName="horz1" presStyleCnt="0"/>
      <dgm:spPr/>
    </dgm:pt>
    <dgm:pt modelId="{DF0CAFC4-C24C-49A6-B0F1-41010B088B4F}" type="pres">
      <dgm:prSet presAssocID="{6184C428-4BE6-4845-811A-FC043C52620A}" presName="tx1" presStyleLbl="revTx" presStyleIdx="4" presStyleCnt="6"/>
      <dgm:spPr/>
    </dgm:pt>
    <dgm:pt modelId="{E51E8D90-C283-4CF6-8494-CCBBAF74B538}" type="pres">
      <dgm:prSet presAssocID="{6184C428-4BE6-4845-811A-FC043C52620A}" presName="vert1" presStyleCnt="0"/>
      <dgm:spPr/>
    </dgm:pt>
    <dgm:pt modelId="{3CE4250B-3F97-44FE-8124-BDCEE7A97BBD}" type="pres">
      <dgm:prSet presAssocID="{19F49ECA-90FA-45C0-9915-7345C9C191DF}" presName="thickLine" presStyleLbl="alignNode1" presStyleIdx="5" presStyleCnt="6"/>
      <dgm:spPr/>
    </dgm:pt>
    <dgm:pt modelId="{5E6239B9-4EC0-42E2-B149-D1CB5FDF0655}" type="pres">
      <dgm:prSet presAssocID="{19F49ECA-90FA-45C0-9915-7345C9C191DF}" presName="horz1" presStyleCnt="0"/>
      <dgm:spPr/>
    </dgm:pt>
    <dgm:pt modelId="{25C7C3E4-D51B-46F9-B692-41AF304D268C}" type="pres">
      <dgm:prSet presAssocID="{19F49ECA-90FA-45C0-9915-7345C9C191DF}" presName="tx1" presStyleLbl="revTx" presStyleIdx="5" presStyleCnt="6"/>
      <dgm:spPr/>
    </dgm:pt>
    <dgm:pt modelId="{BD1345A4-5423-47FF-B027-ED019C7A8C9B}" type="pres">
      <dgm:prSet presAssocID="{19F49ECA-90FA-45C0-9915-7345C9C191DF}" presName="vert1" presStyleCnt="0"/>
      <dgm:spPr/>
    </dgm:pt>
  </dgm:ptLst>
  <dgm:cxnLst>
    <dgm:cxn modelId="{877EC700-8A0E-408E-AF8B-692522B3A7C9}" srcId="{C16AA4EB-D1A0-40EA-8CBF-6916607F629D}" destId="{D0CD8B55-8741-43A0-BD8D-16B8E9132ADD}" srcOrd="2" destOrd="0" parTransId="{B83DEEB0-9B62-452E-A4A2-5E6907E028B3}" sibTransId="{5A547205-8467-4735-A542-A1AC82102098}"/>
    <dgm:cxn modelId="{81CFFF0E-C9C4-44F2-AA87-E871E2FEB5F6}" type="presOf" srcId="{B79B3393-B0AD-4C77-82A0-8CEB3093E984}" destId="{CB3A4E97-28C4-41A9-AC49-4B952098B6C2}" srcOrd="0" destOrd="0" presId="urn:microsoft.com/office/officeart/2008/layout/LinedList"/>
    <dgm:cxn modelId="{6546015E-231A-4642-90F1-98FB86CC3492}" srcId="{C16AA4EB-D1A0-40EA-8CBF-6916607F629D}" destId="{6184C428-4BE6-4845-811A-FC043C52620A}" srcOrd="4" destOrd="0" parTransId="{B523711C-217E-460A-A86E-A1BC3D0E7FF7}" sibTransId="{C27C96D9-83AE-400A-B02B-E284CA517C63}"/>
    <dgm:cxn modelId="{1EEF6A61-BE10-4D92-98F7-D7737C6AF483}" type="presOf" srcId="{7EB49386-B179-43D4-B186-8F9577ADB147}" destId="{9227E991-00C6-4BED-82F9-520A37216253}" srcOrd="0" destOrd="0" presId="urn:microsoft.com/office/officeart/2008/layout/LinedList"/>
    <dgm:cxn modelId="{C4438093-CD44-4511-8EB4-0A6DEA922266}" type="presOf" srcId="{6184C428-4BE6-4845-811A-FC043C52620A}" destId="{DF0CAFC4-C24C-49A6-B0F1-41010B088B4F}" srcOrd="0" destOrd="0" presId="urn:microsoft.com/office/officeart/2008/layout/LinedList"/>
    <dgm:cxn modelId="{CF414DA4-FB71-43BC-AA66-9E2EF60D002A}" type="presOf" srcId="{D0CD8B55-8741-43A0-BD8D-16B8E9132ADD}" destId="{49E393FA-C33B-4055-9F66-4BADAE478250}" srcOrd="0" destOrd="0" presId="urn:microsoft.com/office/officeart/2008/layout/LinedList"/>
    <dgm:cxn modelId="{28BD3FAE-72E8-4092-93B8-6869B42B4DAC}" type="presOf" srcId="{C16AA4EB-D1A0-40EA-8CBF-6916607F629D}" destId="{86175701-EC8C-40E0-B2BD-2C0F1BCEE1D0}" srcOrd="0" destOrd="0" presId="urn:microsoft.com/office/officeart/2008/layout/LinedList"/>
    <dgm:cxn modelId="{18EBCFB3-B0AE-4708-AAB1-B6B26D2F9048}" srcId="{C16AA4EB-D1A0-40EA-8CBF-6916607F629D}" destId="{19F49ECA-90FA-45C0-9915-7345C9C191DF}" srcOrd="5" destOrd="0" parTransId="{11827E8C-5282-4E81-9E10-4676CE149C76}" sibTransId="{536F9AF8-DD3D-4F5D-AE56-F6851DEDCABE}"/>
    <dgm:cxn modelId="{B03B60B9-A2FF-4453-A091-DF6A098E4959}" type="presOf" srcId="{CBC20739-078F-4232-AFE6-BDDFE7A58877}" destId="{798016DD-3A90-40D8-B8CB-33DF12F9573D}" srcOrd="0" destOrd="0" presId="urn:microsoft.com/office/officeart/2008/layout/LinedList"/>
    <dgm:cxn modelId="{C9CB6EBA-19D0-4181-A3B9-7163AF983086}" srcId="{C16AA4EB-D1A0-40EA-8CBF-6916607F629D}" destId="{B79B3393-B0AD-4C77-82A0-8CEB3093E984}" srcOrd="0" destOrd="0" parTransId="{B30A690A-AB91-4B7E-9428-F87B673371F1}" sibTransId="{4BDDFB89-7D0F-416B-80C9-CC0791AB71FF}"/>
    <dgm:cxn modelId="{136310EA-1AC3-4AE7-905F-26F2268F21F4}" srcId="{C16AA4EB-D1A0-40EA-8CBF-6916607F629D}" destId="{CBC20739-078F-4232-AFE6-BDDFE7A58877}" srcOrd="1" destOrd="0" parTransId="{84F4F87F-B4ED-429F-BFC7-265479382477}" sibTransId="{8D0CFD36-E35F-4901-914C-B365D14B7486}"/>
    <dgm:cxn modelId="{776F2AF7-0A95-4A3F-A93A-CF3C92FC84FD}" type="presOf" srcId="{19F49ECA-90FA-45C0-9915-7345C9C191DF}" destId="{25C7C3E4-D51B-46F9-B692-41AF304D268C}" srcOrd="0" destOrd="0" presId="urn:microsoft.com/office/officeart/2008/layout/LinedList"/>
    <dgm:cxn modelId="{2C53B0F9-BBE9-458F-B584-1D5B2F3197A9}" srcId="{C16AA4EB-D1A0-40EA-8CBF-6916607F629D}" destId="{7EB49386-B179-43D4-B186-8F9577ADB147}" srcOrd="3" destOrd="0" parTransId="{8DFE2AD5-74B6-4BEF-99F3-C75629235791}" sibTransId="{14136A0F-F178-4213-A3D6-F9AB7C0460B8}"/>
    <dgm:cxn modelId="{32F12055-37C3-4054-B72B-B1C1E83C8006}" type="presParOf" srcId="{86175701-EC8C-40E0-B2BD-2C0F1BCEE1D0}" destId="{8724FEB4-5615-45EA-B3B3-EBB001CAB961}" srcOrd="0" destOrd="0" presId="urn:microsoft.com/office/officeart/2008/layout/LinedList"/>
    <dgm:cxn modelId="{D6237BC7-ECBE-48DB-AF23-894FCA61EB10}" type="presParOf" srcId="{86175701-EC8C-40E0-B2BD-2C0F1BCEE1D0}" destId="{E3DFFA73-C226-4061-8570-8838A03E11BF}" srcOrd="1" destOrd="0" presId="urn:microsoft.com/office/officeart/2008/layout/LinedList"/>
    <dgm:cxn modelId="{5397249B-853C-4446-974A-F327FF0DA0DB}" type="presParOf" srcId="{E3DFFA73-C226-4061-8570-8838A03E11BF}" destId="{CB3A4E97-28C4-41A9-AC49-4B952098B6C2}" srcOrd="0" destOrd="0" presId="urn:microsoft.com/office/officeart/2008/layout/LinedList"/>
    <dgm:cxn modelId="{43AFB2D6-DE7C-4A40-BC43-928D982BE98F}" type="presParOf" srcId="{E3DFFA73-C226-4061-8570-8838A03E11BF}" destId="{F7F1E2D3-AC0F-4EEC-9B82-ED731A49998B}" srcOrd="1" destOrd="0" presId="urn:microsoft.com/office/officeart/2008/layout/LinedList"/>
    <dgm:cxn modelId="{6BE742C8-F532-4BDE-928B-B9A0DA398A14}" type="presParOf" srcId="{86175701-EC8C-40E0-B2BD-2C0F1BCEE1D0}" destId="{1A5C883C-858B-48ED-AA98-46B7E77C1350}" srcOrd="2" destOrd="0" presId="urn:microsoft.com/office/officeart/2008/layout/LinedList"/>
    <dgm:cxn modelId="{867D04D6-DB91-4BC4-ACDA-237E28044E10}" type="presParOf" srcId="{86175701-EC8C-40E0-B2BD-2C0F1BCEE1D0}" destId="{E79068BD-4975-4F44-BFEB-AA40F36F61B5}" srcOrd="3" destOrd="0" presId="urn:microsoft.com/office/officeart/2008/layout/LinedList"/>
    <dgm:cxn modelId="{9C107BFC-B952-4964-B961-C3E0250414E0}" type="presParOf" srcId="{E79068BD-4975-4F44-BFEB-AA40F36F61B5}" destId="{798016DD-3A90-40D8-B8CB-33DF12F9573D}" srcOrd="0" destOrd="0" presId="urn:microsoft.com/office/officeart/2008/layout/LinedList"/>
    <dgm:cxn modelId="{CF1A9BE0-A55A-4C7C-8565-354E2331E1F6}" type="presParOf" srcId="{E79068BD-4975-4F44-BFEB-AA40F36F61B5}" destId="{2D971152-C56E-4DC2-9FC8-AE7FE1DE9BD0}" srcOrd="1" destOrd="0" presId="urn:microsoft.com/office/officeart/2008/layout/LinedList"/>
    <dgm:cxn modelId="{69F0ADAB-29FB-4215-BAEB-C6EC66C59389}" type="presParOf" srcId="{86175701-EC8C-40E0-B2BD-2C0F1BCEE1D0}" destId="{7C0ED001-1A00-40CF-85D9-1DE605CB807D}" srcOrd="4" destOrd="0" presId="urn:microsoft.com/office/officeart/2008/layout/LinedList"/>
    <dgm:cxn modelId="{72A47302-5557-4999-952C-AF6EE88357EA}" type="presParOf" srcId="{86175701-EC8C-40E0-B2BD-2C0F1BCEE1D0}" destId="{758FECCF-CA4C-4729-AA47-3653ED1EF0D2}" srcOrd="5" destOrd="0" presId="urn:microsoft.com/office/officeart/2008/layout/LinedList"/>
    <dgm:cxn modelId="{5C0CA98D-848F-465E-88AD-E07F6A8E8465}" type="presParOf" srcId="{758FECCF-CA4C-4729-AA47-3653ED1EF0D2}" destId="{49E393FA-C33B-4055-9F66-4BADAE478250}" srcOrd="0" destOrd="0" presId="urn:microsoft.com/office/officeart/2008/layout/LinedList"/>
    <dgm:cxn modelId="{DCCFB341-02B1-4D50-8B20-B1316BCF30B2}" type="presParOf" srcId="{758FECCF-CA4C-4729-AA47-3653ED1EF0D2}" destId="{4EF68ED0-EB37-4366-B1D4-FE9C00C16455}" srcOrd="1" destOrd="0" presId="urn:microsoft.com/office/officeart/2008/layout/LinedList"/>
    <dgm:cxn modelId="{160A2CF1-35EE-4A53-9F7D-C2C53CD3189B}" type="presParOf" srcId="{86175701-EC8C-40E0-B2BD-2C0F1BCEE1D0}" destId="{F2973B0E-66FB-467B-BF20-36311868BA83}" srcOrd="6" destOrd="0" presId="urn:microsoft.com/office/officeart/2008/layout/LinedList"/>
    <dgm:cxn modelId="{03A423E6-2394-46D4-8644-8DA7161FF48D}" type="presParOf" srcId="{86175701-EC8C-40E0-B2BD-2C0F1BCEE1D0}" destId="{15B04F84-454F-4CA8-9653-666879B97CDE}" srcOrd="7" destOrd="0" presId="urn:microsoft.com/office/officeart/2008/layout/LinedList"/>
    <dgm:cxn modelId="{83C1AB86-AE10-4EBE-9F10-4D00F0D1F373}" type="presParOf" srcId="{15B04F84-454F-4CA8-9653-666879B97CDE}" destId="{9227E991-00C6-4BED-82F9-520A37216253}" srcOrd="0" destOrd="0" presId="urn:microsoft.com/office/officeart/2008/layout/LinedList"/>
    <dgm:cxn modelId="{4B9B8023-0B17-40A0-82BC-9537857A582A}" type="presParOf" srcId="{15B04F84-454F-4CA8-9653-666879B97CDE}" destId="{4CBC1DED-07D4-4F93-904D-2FC3F33EE5D4}" srcOrd="1" destOrd="0" presId="urn:microsoft.com/office/officeart/2008/layout/LinedList"/>
    <dgm:cxn modelId="{5F099F9A-F94F-4BFE-98EB-AEB1E2A4C265}" type="presParOf" srcId="{86175701-EC8C-40E0-B2BD-2C0F1BCEE1D0}" destId="{73F565F4-ED0C-4F0F-A593-7CDC4C7BD608}" srcOrd="8" destOrd="0" presId="urn:microsoft.com/office/officeart/2008/layout/LinedList"/>
    <dgm:cxn modelId="{76FFD55C-9C18-4810-9B45-437EB533F299}" type="presParOf" srcId="{86175701-EC8C-40E0-B2BD-2C0F1BCEE1D0}" destId="{A019BBE8-7531-46F6-B6E5-AA82F1B4A512}" srcOrd="9" destOrd="0" presId="urn:microsoft.com/office/officeart/2008/layout/LinedList"/>
    <dgm:cxn modelId="{036E4675-D291-4E52-8595-D881504313D7}" type="presParOf" srcId="{A019BBE8-7531-46F6-B6E5-AA82F1B4A512}" destId="{DF0CAFC4-C24C-49A6-B0F1-41010B088B4F}" srcOrd="0" destOrd="0" presId="urn:microsoft.com/office/officeart/2008/layout/LinedList"/>
    <dgm:cxn modelId="{C9ABDAAB-312A-44CE-9FA1-50A7F03B1799}" type="presParOf" srcId="{A019BBE8-7531-46F6-B6E5-AA82F1B4A512}" destId="{E51E8D90-C283-4CF6-8494-CCBBAF74B538}" srcOrd="1" destOrd="0" presId="urn:microsoft.com/office/officeart/2008/layout/LinedList"/>
    <dgm:cxn modelId="{281EC8EB-8CA7-4572-9B51-A5CC6B941760}" type="presParOf" srcId="{86175701-EC8C-40E0-B2BD-2C0F1BCEE1D0}" destId="{3CE4250B-3F97-44FE-8124-BDCEE7A97BBD}" srcOrd="10" destOrd="0" presId="urn:microsoft.com/office/officeart/2008/layout/LinedList"/>
    <dgm:cxn modelId="{17DC774B-D1D7-41C7-92B2-7FDF26F4448D}" type="presParOf" srcId="{86175701-EC8C-40E0-B2BD-2C0F1BCEE1D0}" destId="{5E6239B9-4EC0-42E2-B149-D1CB5FDF0655}" srcOrd="11" destOrd="0" presId="urn:microsoft.com/office/officeart/2008/layout/LinedList"/>
    <dgm:cxn modelId="{18D34556-2B7C-4D61-AA67-AF285499228F}" type="presParOf" srcId="{5E6239B9-4EC0-42E2-B149-D1CB5FDF0655}" destId="{25C7C3E4-D51B-46F9-B692-41AF304D268C}" srcOrd="0" destOrd="0" presId="urn:microsoft.com/office/officeart/2008/layout/LinedList"/>
    <dgm:cxn modelId="{BB65AC56-5D39-460A-8409-315EFF6B87E1}" type="presParOf" srcId="{5E6239B9-4EC0-42E2-B149-D1CB5FDF0655}" destId="{BD1345A4-5423-47FF-B027-ED019C7A8C9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252149-20D7-4CEF-B830-75EAFCD4F5D3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01A8491-2934-4CC7-95F2-48E11F3FEDF2}">
      <dgm:prSet custT="1"/>
      <dgm:spPr/>
      <dgm:t>
        <a:bodyPr/>
        <a:lstStyle/>
        <a:p>
          <a:r>
            <a:rPr lang="en-US" sz="2600" b="1" dirty="0" err="1">
              <a:solidFill>
                <a:schemeClr val="accent2">
                  <a:lumMod val="60000"/>
                  <a:lumOff val="40000"/>
                </a:schemeClr>
              </a:solidFill>
            </a:rPr>
            <a:t>Vanjski</a:t>
          </a:r>
          <a:r>
            <a:rPr lang="en-US" sz="2600" b="1" dirty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en-US" sz="2600" b="1" dirty="0" err="1">
              <a:solidFill>
                <a:schemeClr val="accent2">
                  <a:lumMod val="60000"/>
                  <a:lumOff val="40000"/>
                </a:schemeClr>
              </a:solidFill>
            </a:rPr>
            <a:t>čimbenici</a:t>
          </a:r>
          <a:r>
            <a:rPr lang="en-US" sz="2600" b="1" dirty="0">
              <a:solidFill>
                <a:schemeClr val="accent2">
                  <a:lumMod val="60000"/>
                  <a:lumOff val="40000"/>
                </a:schemeClr>
              </a:solidFill>
            </a:rPr>
            <a:t>:</a:t>
          </a:r>
        </a:p>
      </dgm:t>
    </dgm:pt>
    <dgm:pt modelId="{E66C62B7-2620-4965-8368-2376856420EC}" type="parTrans" cxnId="{F9BEF7A9-042F-4244-886E-8EEDC395E65E}">
      <dgm:prSet/>
      <dgm:spPr/>
      <dgm:t>
        <a:bodyPr/>
        <a:lstStyle/>
        <a:p>
          <a:endParaRPr lang="en-US"/>
        </a:p>
      </dgm:t>
    </dgm:pt>
    <dgm:pt modelId="{FB070EB3-F83A-4843-ACA0-EAF447EC3CA6}" type="sibTrans" cxnId="{F9BEF7A9-042F-4244-886E-8EEDC395E65E}">
      <dgm:prSet/>
      <dgm:spPr/>
      <dgm:t>
        <a:bodyPr/>
        <a:lstStyle/>
        <a:p>
          <a:endParaRPr lang="en-US"/>
        </a:p>
      </dgm:t>
    </dgm:pt>
    <dgm:pt modelId="{542DB147-84AE-4219-A557-D20F03E0CB55}">
      <dgm:prSet custT="1"/>
      <dgm:spPr/>
      <dgm:t>
        <a:bodyPr/>
        <a:lstStyle/>
        <a:p>
          <a:r>
            <a:rPr lang="hr-HR" sz="2600" dirty="0"/>
            <a:t>- </a:t>
          </a:r>
          <a:r>
            <a:rPr lang="en-US" sz="2600" dirty="0" err="1"/>
            <a:t>tržište</a:t>
          </a:r>
          <a:endParaRPr lang="en-US" sz="2600" dirty="0"/>
        </a:p>
      </dgm:t>
    </dgm:pt>
    <dgm:pt modelId="{4788BF3F-45FA-425E-9E8C-5AAC29CAC423}" type="parTrans" cxnId="{E4FDB04E-0459-49F4-9D15-4AD582220EC6}">
      <dgm:prSet/>
      <dgm:spPr/>
      <dgm:t>
        <a:bodyPr/>
        <a:lstStyle/>
        <a:p>
          <a:endParaRPr lang="en-US"/>
        </a:p>
      </dgm:t>
    </dgm:pt>
    <dgm:pt modelId="{17999B59-ADF1-4CE3-A75D-249560D1DD9B}" type="sibTrans" cxnId="{E4FDB04E-0459-49F4-9D15-4AD582220EC6}">
      <dgm:prSet/>
      <dgm:spPr/>
      <dgm:t>
        <a:bodyPr/>
        <a:lstStyle/>
        <a:p>
          <a:endParaRPr lang="en-US"/>
        </a:p>
      </dgm:t>
    </dgm:pt>
    <dgm:pt modelId="{E1A4B9F9-1359-4BE5-AD45-54339A2B45DD}">
      <dgm:prSet custT="1"/>
      <dgm:spPr/>
      <dgm:t>
        <a:bodyPr/>
        <a:lstStyle/>
        <a:p>
          <a:r>
            <a:rPr lang="hr-HR" sz="2600" dirty="0"/>
            <a:t>- </a:t>
          </a:r>
          <a:r>
            <a:rPr lang="en-US" sz="2600" dirty="0" err="1"/>
            <a:t>tehnološki</a:t>
          </a:r>
          <a:r>
            <a:rPr lang="en-US" sz="2600" dirty="0"/>
            <a:t> </a:t>
          </a:r>
          <a:r>
            <a:rPr lang="en-US" sz="2600" dirty="0" err="1"/>
            <a:t>razvoj</a:t>
          </a:r>
          <a:endParaRPr lang="en-US" sz="2600" dirty="0"/>
        </a:p>
      </dgm:t>
    </dgm:pt>
    <dgm:pt modelId="{3492A4D4-B1BA-414C-9C40-4E85DBDD3308}" type="parTrans" cxnId="{914B21A7-31C4-495F-9569-9D180C1F7F86}">
      <dgm:prSet/>
      <dgm:spPr/>
      <dgm:t>
        <a:bodyPr/>
        <a:lstStyle/>
        <a:p>
          <a:endParaRPr lang="en-US"/>
        </a:p>
      </dgm:t>
    </dgm:pt>
    <dgm:pt modelId="{9EC8B3B0-1171-40D2-B0E6-9631E95302B4}" type="sibTrans" cxnId="{914B21A7-31C4-495F-9569-9D180C1F7F86}">
      <dgm:prSet/>
      <dgm:spPr/>
      <dgm:t>
        <a:bodyPr/>
        <a:lstStyle/>
        <a:p>
          <a:endParaRPr lang="en-US"/>
        </a:p>
      </dgm:t>
    </dgm:pt>
    <dgm:pt modelId="{68D2775C-CAFB-422E-8FEA-891764FF7E78}">
      <dgm:prSet custT="1"/>
      <dgm:spPr/>
      <dgm:t>
        <a:bodyPr/>
        <a:lstStyle/>
        <a:p>
          <a:r>
            <a:rPr lang="hr-HR" sz="2600" dirty="0"/>
            <a:t>- </a:t>
          </a:r>
          <a:r>
            <a:rPr lang="en-US" sz="2600" dirty="0" err="1"/>
            <a:t>institucionalni</a:t>
          </a:r>
          <a:r>
            <a:rPr lang="en-US" sz="2600" dirty="0"/>
            <a:t> </a:t>
          </a:r>
          <a:r>
            <a:rPr lang="en-US" sz="2600" dirty="0" err="1"/>
            <a:t>uvjeti</a:t>
          </a:r>
          <a:endParaRPr lang="en-US" sz="2600" dirty="0"/>
        </a:p>
      </dgm:t>
    </dgm:pt>
    <dgm:pt modelId="{FC2AB95A-8AFE-4844-BA03-ADD9CE187CD9}" type="parTrans" cxnId="{1DB14C45-A8B6-4FB1-9FCF-27A729CF4DEB}">
      <dgm:prSet/>
      <dgm:spPr/>
      <dgm:t>
        <a:bodyPr/>
        <a:lstStyle/>
        <a:p>
          <a:endParaRPr lang="en-US"/>
        </a:p>
      </dgm:t>
    </dgm:pt>
    <dgm:pt modelId="{202B44C2-2083-4B96-9FFA-515745A54891}" type="sibTrans" cxnId="{1DB14C45-A8B6-4FB1-9FCF-27A729CF4DEB}">
      <dgm:prSet/>
      <dgm:spPr/>
      <dgm:t>
        <a:bodyPr/>
        <a:lstStyle/>
        <a:p>
          <a:endParaRPr lang="en-US"/>
        </a:p>
      </dgm:t>
    </dgm:pt>
    <dgm:pt modelId="{A3A89CFE-1C59-4D9C-B103-B0D2827C0ECC}">
      <dgm:prSet custT="1"/>
      <dgm:spPr/>
      <dgm:t>
        <a:bodyPr/>
        <a:lstStyle/>
        <a:p>
          <a:r>
            <a:rPr lang="hr-HR" sz="2600" dirty="0"/>
            <a:t>- integracijski procesi</a:t>
          </a:r>
          <a:endParaRPr lang="en-US" sz="2600" dirty="0"/>
        </a:p>
      </dgm:t>
    </dgm:pt>
    <dgm:pt modelId="{EB4CB50B-0682-4F5B-9E9F-294F4483ACB6}" type="parTrans" cxnId="{3F4D07B0-AA5E-4010-8CC4-BD0F8C1A6229}">
      <dgm:prSet/>
      <dgm:spPr/>
      <dgm:t>
        <a:bodyPr/>
        <a:lstStyle/>
        <a:p>
          <a:endParaRPr lang="en-US"/>
        </a:p>
      </dgm:t>
    </dgm:pt>
    <dgm:pt modelId="{B6F921EB-D730-40B4-BE30-19BDBF97935A}" type="sibTrans" cxnId="{3F4D07B0-AA5E-4010-8CC4-BD0F8C1A6229}">
      <dgm:prSet/>
      <dgm:spPr/>
      <dgm:t>
        <a:bodyPr/>
        <a:lstStyle/>
        <a:p>
          <a:endParaRPr lang="en-US"/>
        </a:p>
      </dgm:t>
    </dgm:pt>
    <dgm:pt modelId="{F41B62EE-BAE9-4C5E-84E3-7CEC5427007D}" type="pres">
      <dgm:prSet presAssocID="{8F252149-20D7-4CEF-B830-75EAFCD4F5D3}" presName="vert0" presStyleCnt="0">
        <dgm:presLayoutVars>
          <dgm:dir/>
          <dgm:animOne val="branch"/>
          <dgm:animLvl val="lvl"/>
        </dgm:presLayoutVars>
      </dgm:prSet>
      <dgm:spPr/>
    </dgm:pt>
    <dgm:pt modelId="{17EF67FF-D614-4A38-822E-52A5CC274089}" type="pres">
      <dgm:prSet presAssocID="{701A8491-2934-4CC7-95F2-48E11F3FEDF2}" presName="thickLine" presStyleLbl="alignNode1" presStyleIdx="0" presStyleCnt="5"/>
      <dgm:spPr/>
    </dgm:pt>
    <dgm:pt modelId="{52489431-A80E-4338-9AEE-B7C0E593DCE2}" type="pres">
      <dgm:prSet presAssocID="{701A8491-2934-4CC7-95F2-48E11F3FEDF2}" presName="horz1" presStyleCnt="0"/>
      <dgm:spPr/>
    </dgm:pt>
    <dgm:pt modelId="{EA5C7F03-02BE-4553-8BE3-A07F569C29EC}" type="pres">
      <dgm:prSet presAssocID="{701A8491-2934-4CC7-95F2-48E11F3FEDF2}" presName="tx1" presStyleLbl="revTx" presStyleIdx="0" presStyleCnt="5"/>
      <dgm:spPr/>
    </dgm:pt>
    <dgm:pt modelId="{9BA0ADB7-C336-499E-9F55-AF0B7DE7127E}" type="pres">
      <dgm:prSet presAssocID="{701A8491-2934-4CC7-95F2-48E11F3FEDF2}" presName="vert1" presStyleCnt="0"/>
      <dgm:spPr/>
    </dgm:pt>
    <dgm:pt modelId="{E9FF474A-CAFD-429A-AC11-846EED04651F}" type="pres">
      <dgm:prSet presAssocID="{542DB147-84AE-4219-A557-D20F03E0CB55}" presName="thickLine" presStyleLbl="alignNode1" presStyleIdx="1" presStyleCnt="5"/>
      <dgm:spPr/>
    </dgm:pt>
    <dgm:pt modelId="{3194BF67-40FA-447F-891F-6704AD0A735B}" type="pres">
      <dgm:prSet presAssocID="{542DB147-84AE-4219-A557-D20F03E0CB55}" presName="horz1" presStyleCnt="0"/>
      <dgm:spPr/>
    </dgm:pt>
    <dgm:pt modelId="{118ACB58-2F27-4D9C-8FA3-4FB13A9F2FE1}" type="pres">
      <dgm:prSet presAssocID="{542DB147-84AE-4219-A557-D20F03E0CB55}" presName="tx1" presStyleLbl="revTx" presStyleIdx="1" presStyleCnt="5"/>
      <dgm:spPr/>
    </dgm:pt>
    <dgm:pt modelId="{3E02DD1B-411D-41A3-9DE7-62539CFE1627}" type="pres">
      <dgm:prSet presAssocID="{542DB147-84AE-4219-A557-D20F03E0CB55}" presName="vert1" presStyleCnt="0"/>
      <dgm:spPr/>
    </dgm:pt>
    <dgm:pt modelId="{D8D97395-7584-4513-B8D3-4DB60CA3FE7F}" type="pres">
      <dgm:prSet presAssocID="{E1A4B9F9-1359-4BE5-AD45-54339A2B45DD}" presName="thickLine" presStyleLbl="alignNode1" presStyleIdx="2" presStyleCnt="5"/>
      <dgm:spPr/>
    </dgm:pt>
    <dgm:pt modelId="{C456087B-8CAB-4B72-8971-0A36CF3DDAAE}" type="pres">
      <dgm:prSet presAssocID="{E1A4B9F9-1359-4BE5-AD45-54339A2B45DD}" presName="horz1" presStyleCnt="0"/>
      <dgm:spPr/>
    </dgm:pt>
    <dgm:pt modelId="{92966CAB-ABF8-4487-8BC0-3111A99A690D}" type="pres">
      <dgm:prSet presAssocID="{E1A4B9F9-1359-4BE5-AD45-54339A2B45DD}" presName="tx1" presStyleLbl="revTx" presStyleIdx="2" presStyleCnt="5"/>
      <dgm:spPr/>
    </dgm:pt>
    <dgm:pt modelId="{BBE83919-AB4F-4024-9C77-B864EA50A98A}" type="pres">
      <dgm:prSet presAssocID="{E1A4B9F9-1359-4BE5-AD45-54339A2B45DD}" presName="vert1" presStyleCnt="0"/>
      <dgm:spPr/>
    </dgm:pt>
    <dgm:pt modelId="{CBFDDEBF-A6D0-49F4-A511-30BD02DC08E2}" type="pres">
      <dgm:prSet presAssocID="{68D2775C-CAFB-422E-8FEA-891764FF7E78}" presName="thickLine" presStyleLbl="alignNode1" presStyleIdx="3" presStyleCnt="5"/>
      <dgm:spPr/>
    </dgm:pt>
    <dgm:pt modelId="{FA9E6FE8-F819-43F1-8002-988445C7B7FA}" type="pres">
      <dgm:prSet presAssocID="{68D2775C-CAFB-422E-8FEA-891764FF7E78}" presName="horz1" presStyleCnt="0"/>
      <dgm:spPr/>
    </dgm:pt>
    <dgm:pt modelId="{EEAD0E47-38D1-4FBC-BADB-A22C4E09020F}" type="pres">
      <dgm:prSet presAssocID="{68D2775C-CAFB-422E-8FEA-891764FF7E78}" presName="tx1" presStyleLbl="revTx" presStyleIdx="3" presStyleCnt="5"/>
      <dgm:spPr/>
    </dgm:pt>
    <dgm:pt modelId="{ABD2FD53-472A-461B-BD40-3170F9A99935}" type="pres">
      <dgm:prSet presAssocID="{68D2775C-CAFB-422E-8FEA-891764FF7E78}" presName="vert1" presStyleCnt="0"/>
      <dgm:spPr/>
    </dgm:pt>
    <dgm:pt modelId="{302AFB18-0618-45C3-9FF6-81425B34B5C3}" type="pres">
      <dgm:prSet presAssocID="{A3A89CFE-1C59-4D9C-B103-B0D2827C0ECC}" presName="thickLine" presStyleLbl="alignNode1" presStyleIdx="4" presStyleCnt="5"/>
      <dgm:spPr/>
    </dgm:pt>
    <dgm:pt modelId="{4D606667-C315-4F33-8F2B-9B1E3851E6DA}" type="pres">
      <dgm:prSet presAssocID="{A3A89CFE-1C59-4D9C-B103-B0D2827C0ECC}" presName="horz1" presStyleCnt="0"/>
      <dgm:spPr/>
    </dgm:pt>
    <dgm:pt modelId="{7D93F24B-7832-4835-83FC-C1AD5D85CD04}" type="pres">
      <dgm:prSet presAssocID="{A3A89CFE-1C59-4D9C-B103-B0D2827C0ECC}" presName="tx1" presStyleLbl="revTx" presStyleIdx="4" presStyleCnt="5"/>
      <dgm:spPr/>
    </dgm:pt>
    <dgm:pt modelId="{FE2A422B-D3E5-4C8B-94BA-9856DE40645D}" type="pres">
      <dgm:prSet presAssocID="{A3A89CFE-1C59-4D9C-B103-B0D2827C0ECC}" presName="vert1" presStyleCnt="0"/>
      <dgm:spPr/>
    </dgm:pt>
  </dgm:ptLst>
  <dgm:cxnLst>
    <dgm:cxn modelId="{C017121F-4B1D-48D2-9B9D-5777166BFE5C}" type="presOf" srcId="{A3A89CFE-1C59-4D9C-B103-B0D2827C0ECC}" destId="{7D93F24B-7832-4835-83FC-C1AD5D85CD04}" srcOrd="0" destOrd="0" presId="urn:microsoft.com/office/officeart/2008/layout/LinedList"/>
    <dgm:cxn modelId="{7A0A4526-52D0-47E3-A351-F3DA2D44128F}" type="presOf" srcId="{8F252149-20D7-4CEF-B830-75EAFCD4F5D3}" destId="{F41B62EE-BAE9-4C5E-84E3-7CEC5427007D}" srcOrd="0" destOrd="0" presId="urn:microsoft.com/office/officeart/2008/layout/LinedList"/>
    <dgm:cxn modelId="{1DB14C45-A8B6-4FB1-9FCF-27A729CF4DEB}" srcId="{8F252149-20D7-4CEF-B830-75EAFCD4F5D3}" destId="{68D2775C-CAFB-422E-8FEA-891764FF7E78}" srcOrd="3" destOrd="0" parTransId="{FC2AB95A-8AFE-4844-BA03-ADD9CE187CD9}" sibTransId="{202B44C2-2083-4B96-9FFA-515745A54891}"/>
    <dgm:cxn modelId="{E4FDB04E-0459-49F4-9D15-4AD582220EC6}" srcId="{8F252149-20D7-4CEF-B830-75EAFCD4F5D3}" destId="{542DB147-84AE-4219-A557-D20F03E0CB55}" srcOrd="1" destOrd="0" parTransId="{4788BF3F-45FA-425E-9E8C-5AAC29CAC423}" sibTransId="{17999B59-ADF1-4CE3-A75D-249560D1DD9B}"/>
    <dgm:cxn modelId="{914B21A7-31C4-495F-9569-9D180C1F7F86}" srcId="{8F252149-20D7-4CEF-B830-75EAFCD4F5D3}" destId="{E1A4B9F9-1359-4BE5-AD45-54339A2B45DD}" srcOrd="2" destOrd="0" parTransId="{3492A4D4-B1BA-414C-9C40-4E85DBDD3308}" sibTransId="{9EC8B3B0-1171-40D2-B0E6-9631E95302B4}"/>
    <dgm:cxn modelId="{F9BEF7A9-042F-4244-886E-8EEDC395E65E}" srcId="{8F252149-20D7-4CEF-B830-75EAFCD4F5D3}" destId="{701A8491-2934-4CC7-95F2-48E11F3FEDF2}" srcOrd="0" destOrd="0" parTransId="{E66C62B7-2620-4965-8368-2376856420EC}" sibTransId="{FB070EB3-F83A-4843-ACA0-EAF447EC3CA6}"/>
    <dgm:cxn modelId="{3F4D07B0-AA5E-4010-8CC4-BD0F8C1A6229}" srcId="{8F252149-20D7-4CEF-B830-75EAFCD4F5D3}" destId="{A3A89CFE-1C59-4D9C-B103-B0D2827C0ECC}" srcOrd="4" destOrd="0" parTransId="{EB4CB50B-0682-4F5B-9E9F-294F4483ACB6}" sibTransId="{B6F921EB-D730-40B4-BE30-19BDBF97935A}"/>
    <dgm:cxn modelId="{3EB320C6-7770-4D77-BB00-58CBE8DED9E0}" type="presOf" srcId="{68D2775C-CAFB-422E-8FEA-891764FF7E78}" destId="{EEAD0E47-38D1-4FBC-BADB-A22C4E09020F}" srcOrd="0" destOrd="0" presId="urn:microsoft.com/office/officeart/2008/layout/LinedList"/>
    <dgm:cxn modelId="{E24FBBD2-4D20-44AF-BA60-937D46460F42}" type="presOf" srcId="{E1A4B9F9-1359-4BE5-AD45-54339A2B45DD}" destId="{92966CAB-ABF8-4487-8BC0-3111A99A690D}" srcOrd="0" destOrd="0" presId="urn:microsoft.com/office/officeart/2008/layout/LinedList"/>
    <dgm:cxn modelId="{925E37D6-3E2B-4E3E-B4E3-C4003D7D5385}" type="presOf" srcId="{542DB147-84AE-4219-A557-D20F03E0CB55}" destId="{118ACB58-2F27-4D9C-8FA3-4FB13A9F2FE1}" srcOrd="0" destOrd="0" presId="urn:microsoft.com/office/officeart/2008/layout/LinedList"/>
    <dgm:cxn modelId="{D13030F8-1B00-4255-89B0-D6D4DD51A200}" type="presOf" srcId="{701A8491-2934-4CC7-95F2-48E11F3FEDF2}" destId="{EA5C7F03-02BE-4553-8BE3-A07F569C29EC}" srcOrd="0" destOrd="0" presId="urn:microsoft.com/office/officeart/2008/layout/LinedList"/>
    <dgm:cxn modelId="{B8A9C953-B85A-4A69-AE65-7FB0D50AA7F1}" type="presParOf" srcId="{F41B62EE-BAE9-4C5E-84E3-7CEC5427007D}" destId="{17EF67FF-D614-4A38-822E-52A5CC274089}" srcOrd="0" destOrd="0" presId="urn:microsoft.com/office/officeart/2008/layout/LinedList"/>
    <dgm:cxn modelId="{9BB5F5AA-598E-4F89-A366-4E917E95333C}" type="presParOf" srcId="{F41B62EE-BAE9-4C5E-84E3-7CEC5427007D}" destId="{52489431-A80E-4338-9AEE-B7C0E593DCE2}" srcOrd="1" destOrd="0" presId="urn:microsoft.com/office/officeart/2008/layout/LinedList"/>
    <dgm:cxn modelId="{F52BCF2F-C362-4275-8DEC-BA4800C53C55}" type="presParOf" srcId="{52489431-A80E-4338-9AEE-B7C0E593DCE2}" destId="{EA5C7F03-02BE-4553-8BE3-A07F569C29EC}" srcOrd="0" destOrd="0" presId="urn:microsoft.com/office/officeart/2008/layout/LinedList"/>
    <dgm:cxn modelId="{54F6DB1F-FB08-4759-AE18-BED825D24A1E}" type="presParOf" srcId="{52489431-A80E-4338-9AEE-B7C0E593DCE2}" destId="{9BA0ADB7-C336-499E-9F55-AF0B7DE7127E}" srcOrd="1" destOrd="0" presId="urn:microsoft.com/office/officeart/2008/layout/LinedList"/>
    <dgm:cxn modelId="{2140F833-F918-47AA-ADBB-4DCFA9964702}" type="presParOf" srcId="{F41B62EE-BAE9-4C5E-84E3-7CEC5427007D}" destId="{E9FF474A-CAFD-429A-AC11-846EED04651F}" srcOrd="2" destOrd="0" presId="urn:microsoft.com/office/officeart/2008/layout/LinedList"/>
    <dgm:cxn modelId="{2B271296-DBE0-44E2-B796-DED119443F4A}" type="presParOf" srcId="{F41B62EE-BAE9-4C5E-84E3-7CEC5427007D}" destId="{3194BF67-40FA-447F-891F-6704AD0A735B}" srcOrd="3" destOrd="0" presId="urn:microsoft.com/office/officeart/2008/layout/LinedList"/>
    <dgm:cxn modelId="{B1DA744B-57B4-4DA1-925F-9F467FDA0688}" type="presParOf" srcId="{3194BF67-40FA-447F-891F-6704AD0A735B}" destId="{118ACB58-2F27-4D9C-8FA3-4FB13A9F2FE1}" srcOrd="0" destOrd="0" presId="urn:microsoft.com/office/officeart/2008/layout/LinedList"/>
    <dgm:cxn modelId="{5570BD17-FAFA-4D1D-8137-6AC6340446D6}" type="presParOf" srcId="{3194BF67-40FA-447F-891F-6704AD0A735B}" destId="{3E02DD1B-411D-41A3-9DE7-62539CFE1627}" srcOrd="1" destOrd="0" presId="urn:microsoft.com/office/officeart/2008/layout/LinedList"/>
    <dgm:cxn modelId="{5DA0B562-D8D5-47DA-8994-42CD9B273DEF}" type="presParOf" srcId="{F41B62EE-BAE9-4C5E-84E3-7CEC5427007D}" destId="{D8D97395-7584-4513-B8D3-4DB60CA3FE7F}" srcOrd="4" destOrd="0" presId="urn:microsoft.com/office/officeart/2008/layout/LinedList"/>
    <dgm:cxn modelId="{F8288658-9504-42C4-9ECE-D1538073ABC8}" type="presParOf" srcId="{F41B62EE-BAE9-4C5E-84E3-7CEC5427007D}" destId="{C456087B-8CAB-4B72-8971-0A36CF3DDAAE}" srcOrd="5" destOrd="0" presId="urn:microsoft.com/office/officeart/2008/layout/LinedList"/>
    <dgm:cxn modelId="{8280163C-563F-48D9-B0C2-800369973CC9}" type="presParOf" srcId="{C456087B-8CAB-4B72-8971-0A36CF3DDAAE}" destId="{92966CAB-ABF8-4487-8BC0-3111A99A690D}" srcOrd="0" destOrd="0" presId="urn:microsoft.com/office/officeart/2008/layout/LinedList"/>
    <dgm:cxn modelId="{11385B50-0B9A-401F-A656-49246A7B94BB}" type="presParOf" srcId="{C456087B-8CAB-4B72-8971-0A36CF3DDAAE}" destId="{BBE83919-AB4F-4024-9C77-B864EA50A98A}" srcOrd="1" destOrd="0" presId="urn:microsoft.com/office/officeart/2008/layout/LinedList"/>
    <dgm:cxn modelId="{D166F652-7F7E-4CD0-A676-F16FDB125D7C}" type="presParOf" srcId="{F41B62EE-BAE9-4C5E-84E3-7CEC5427007D}" destId="{CBFDDEBF-A6D0-49F4-A511-30BD02DC08E2}" srcOrd="6" destOrd="0" presId="urn:microsoft.com/office/officeart/2008/layout/LinedList"/>
    <dgm:cxn modelId="{0BF8568A-E986-4374-AD4E-A0B2D1E6287B}" type="presParOf" srcId="{F41B62EE-BAE9-4C5E-84E3-7CEC5427007D}" destId="{FA9E6FE8-F819-43F1-8002-988445C7B7FA}" srcOrd="7" destOrd="0" presId="urn:microsoft.com/office/officeart/2008/layout/LinedList"/>
    <dgm:cxn modelId="{C095E542-B2E0-4D52-B462-BE3265DB991A}" type="presParOf" srcId="{FA9E6FE8-F819-43F1-8002-988445C7B7FA}" destId="{EEAD0E47-38D1-4FBC-BADB-A22C4E09020F}" srcOrd="0" destOrd="0" presId="urn:microsoft.com/office/officeart/2008/layout/LinedList"/>
    <dgm:cxn modelId="{FF621A79-AA78-4228-827F-272DDE2A1047}" type="presParOf" srcId="{FA9E6FE8-F819-43F1-8002-988445C7B7FA}" destId="{ABD2FD53-472A-461B-BD40-3170F9A99935}" srcOrd="1" destOrd="0" presId="urn:microsoft.com/office/officeart/2008/layout/LinedList"/>
    <dgm:cxn modelId="{649F85A0-3AB8-4163-9E0D-6742AC0461A7}" type="presParOf" srcId="{F41B62EE-BAE9-4C5E-84E3-7CEC5427007D}" destId="{302AFB18-0618-45C3-9FF6-81425B34B5C3}" srcOrd="8" destOrd="0" presId="urn:microsoft.com/office/officeart/2008/layout/LinedList"/>
    <dgm:cxn modelId="{5C70F564-F097-4B2C-812F-94AD332F6598}" type="presParOf" srcId="{F41B62EE-BAE9-4C5E-84E3-7CEC5427007D}" destId="{4D606667-C315-4F33-8F2B-9B1E3851E6DA}" srcOrd="9" destOrd="0" presId="urn:microsoft.com/office/officeart/2008/layout/LinedList"/>
    <dgm:cxn modelId="{41476A04-4FDA-447C-8927-2BE196983B89}" type="presParOf" srcId="{4D606667-C315-4F33-8F2B-9B1E3851E6DA}" destId="{7D93F24B-7832-4835-83FC-C1AD5D85CD04}" srcOrd="0" destOrd="0" presId="urn:microsoft.com/office/officeart/2008/layout/LinedList"/>
    <dgm:cxn modelId="{E5B73C2E-DE41-4A4F-97E6-B776D4134E5D}" type="presParOf" srcId="{4D606667-C315-4F33-8F2B-9B1E3851E6DA}" destId="{FE2A422B-D3E5-4C8B-94BA-9856DE40645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618851-8E22-4A3F-96D2-70417E43E78A}">
      <dsp:nvSpPr>
        <dsp:cNvPr id="0" name=""/>
        <dsp:cNvSpPr/>
      </dsp:nvSpPr>
      <dsp:spPr>
        <a:xfrm>
          <a:off x="0" y="137246"/>
          <a:ext cx="3856434" cy="96890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podjelu poslova</a:t>
          </a:r>
        </a:p>
      </dsp:txBody>
      <dsp:txXfrm>
        <a:off x="47298" y="184544"/>
        <a:ext cx="3761838" cy="874310"/>
      </dsp:txXfrm>
    </dsp:sp>
    <dsp:sp modelId="{FEC02621-92DA-4E97-BB83-52CCFB1B76DC}">
      <dsp:nvSpPr>
        <dsp:cNvPr id="0" name=""/>
        <dsp:cNvSpPr/>
      </dsp:nvSpPr>
      <dsp:spPr>
        <a:xfrm>
          <a:off x="0" y="1178153"/>
          <a:ext cx="3856434" cy="968906"/>
        </a:xfrm>
        <a:prstGeom prst="roundRect">
          <a:avLst/>
        </a:prstGeom>
        <a:solidFill>
          <a:schemeClr val="accent2">
            <a:hueOff val="476947"/>
            <a:satOff val="-10882"/>
            <a:lumOff val="4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grupiranje poslova</a:t>
          </a:r>
        </a:p>
      </dsp:txBody>
      <dsp:txXfrm>
        <a:off x="47298" y="1225451"/>
        <a:ext cx="3761838" cy="874310"/>
      </dsp:txXfrm>
    </dsp:sp>
    <dsp:sp modelId="{F3F37F24-87D8-4C60-BE06-AB55FAE33A43}">
      <dsp:nvSpPr>
        <dsp:cNvPr id="0" name=""/>
        <dsp:cNvSpPr/>
      </dsp:nvSpPr>
      <dsp:spPr>
        <a:xfrm>
          <a:off x="0" y="2219059"/>
          <a:ext cx="3856434" cy="968906"/>
        </a:xfrm>
        <a:prstGeom prst="roundRect">
          <a:avLst/>
        </a:prstGeom>
        <a:solidFill>
          <a:schemeClr val="accent2">
            <a:hueOff val="953895"/>
            <a:satOff val="-21764"/>
            <a:lumOff val="80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dodjelu odgovornosti</a:t>
          </a:r>
        </a:p>
      </dsp:txBody>
      <dsp:txXfrm>
        <a:off x="47298" y="2266357"/>
        <a:ext cx="3761838" cy="874310"/>
      </dsp:txXfrm>
    </dsp:sp>
    <dsp:sp modelId="{AA4EFA82-7AEA-49AA-912D-F2331E656F53}">
      <dsp:nvSpPr>
        <dsp:cNvPr id="0" name=""/>
        <dsp:cNvSpPr/>
      </dsp:nvSpPr>
      <dsp:spPr>
        <a:xfrm>
          <a:off x="0" y="3259965"/>
          <a:ext cx="3856434" cy="968906"/>
        </a:xfrm>
        <a:prstGeom prst="roundRect">
          <a:avLst/>
        </a:prstGeom>
        <a:solidFill>
          <a:schemeClr val="accent2">
            <a:hueOff val="1430842"/>
            <a:satOff val="-32646"/>
            <a:lumOff val="12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određivanje razine autoriteta</a:t>
          </a:r>
        </a:p>
      </dsp:txBody>
      <dsp:txXfrm>
        <a:off x="47298" y="3307263"/>
        <a:ext cx="3761838" cy="874310"/>
      </dsp:txXfrm>
    </dsp:sp>
    <dsp:sp modelId="{762B302A-E203-4E83-AE3E-25999029201E}">
      <dsp:nvSpPr>
        <dsp:cNvPr id="0" name=""/>
        <dsp:cNvSpPr/>
      </dsp:nvSpPr>
      <dsp:spPr>
        <a:xfrm>
          <a:off x="0" y="4300871"/>
          <a:ext cx="3856434" cy="968906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koordinaciju organizacijskih dijelova</a:t>
          </a:r>
        </a:p>
      </dsp:txBody>
      <dsp:txXfrm>
        <a:off x="47298" y="4348169"/>
        <a:ext cx="3761838" cy="8743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24FEB4-5615-45EA-B3B3-EBB001CAB961}">
      <dsp:nvSpPr>
        <dsp:cNvPr id="0" name=""/>
        <dsp:cNvSpPr/>
      </dsp:nvSpPr>
      <dsp:spPr>
        <a:xfrm>
          <a:off x="0" y="2538"/>
          <a:ext cx="385643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3A4E97-28C4-41A9-AC49-4B952098B6C2}">
      <dsp:nvSpPr>
        <dsp:cNvPr id="0" name=""/>
        <dsp:cNvSpPr/>
      </dsp:nvSpPr>
      <dsp:spPr>
        <a:xfrm>
          <a:off x="0" y="2538"/>
          <a:ext cx="3856434" cy="865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 err="1">
              <a:solidFill>
                <a:schemeClr val="accent2">
                  <a:lumMod val="60000"/>
                  <a:lumOff val="40000"/>
                </a:schemeClr>
              </a:solidFill>
            </a:rPr>
            <a:t>Unutarnji</a:t>
          </a:r>
          <a:r>
            <a:rPr lang="en-US" sz="2500" b="1" kern="1200" dirty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en-US" sz="2500" b="1" kern="1200" dirty="0" err="1">
              <a:solidFill>
                <a:schemeClr val="accent2">
                  <a:lumMod val="60000"/>
                  <a:lumOff val="40000"/>
                </a:schemeClr>
              </a:solidFill>
            </a:rPr>
            <a:t>čimbenici</a:t>
          </a:r>
          <a:r>
            <a:rPr lang="en-US" sz="2500" b="1" kern="1200" dirty="0">
              <a:solidFill>
                <a:schemeClr val="accent2">
                  <a:lumMod val="60000"/>
                  <a:lumOff val="40000"/>
                </a:schemeClr>
              </a:solidFill>
            </a:rPr>
            <a:t>:</a:t>
          </a:r>
        </a:p>
      </dsp:txBody>
      <dsp:txXfrm>
        <a:off x="0" y="2538"/>
        <a:ext cx="3856434" cy="865561"/>
      </dsp:txXfrm>
    </dsp:sp>
    <dsp:sp modelId="{1A5C883C-858B-48ED-AA98-46B7E77C1350}">
      <dsp:nvSpPr>
        <dsp:cNvPr id="0" name=""/>
        <dsp:cNvSpPr/>
      </dsp:nvSpPr>
      <dsp:spPr>
        <a:xfrm>
          <a:off x="0" y="868100"/>
          <a:ext cx="385643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8016DD-3A90-40D8-B8CB-33DF12F9573D}">
      <dsp:nvSpPr>
        <dsp:cNvPr id="0" name=""/>
        <dsp:cNvSpPr/>
      </dsp:nvSpPr>
      <dsp:spPr>
        <a:xfrm>
          <a:off x="0" y="868100"/>
          <a:ext cx="3856434" cy="865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 dirty="0"/>
            <a:t>- </a:t>
          </a:r>
          <a:r>
            <a:rPr lang="en-US" sz="2500" kern="1200" dirty="0" err="1"/>
            <a:t>ciljevi</a:t>
          </a:r>
          <a:r>
            <a:rPr lang="en-US" sz="2500" kern="1200" dirty="0"/>
            <a:t> </a:t>
          </a:r>
          <a:r>
            <a:rPr lang="en-US" sz="2500" kern="1200" dirty="0" err="1"/>
            <a:t>i</a:t>
          </a:r>
          <a:r>
            <a:rPr lang="en-US" sz="2500" kern="1200" dirty="0"/>
            <a:t> </a:t>
          </a:r>
          <a:r>
            <a:rPr lang="en-US" sz="2500" kern="1200" dirty="0" err="1"/>
            <a:t>strategija</a:t>
          </a:r>
          <a:endParaRPr lang="en-US" sz="2500" kern="1200" dirty="0"/>
        </a:p>
      </dsp:txBody>
      <dsp:txXfrm>
        <a:off x="0" y="868100"/>
        <a:ext cx="3856434" cy="865561"/>
      </dsp:txXfrm>
    </dsp:sp>
    <dsp:sp modelId="{7C0ED001-1A00-40CF-85D9-1DE605CB807D}">
      <dsp:nvSpPr>
        <dsp:cNvPr id="0" name=""/>
        <dsp:cNvSpPr/>
      </dsp:nvSpPr>
      <dsp:spPr>
        <a:xfrm>
          <a:off x="0" y="1733662"/>
          <a:ext cx="385643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E393FA-C33B-4055-9F66-4BADAE478250}">
      <dsp:nvSpPr>
        <dsp:cNvPr id="0" name=""/>
        <dsp:cNvSpPr/>
      </dsp:nvSpPr>
      <dsp:spPr>
        <a:xfrm>
          <a:off x="0" y="1733662"/>
          <a:ext cx="3856434" cy="865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 dirty="0"/>
            <a:t>- </a:t>
          </a:r>
          <a:r>
            <a:rPr lang="en-US" sz="2600" kern="1200" dirty="0" err="1"/>
            <a:t>zadaci</a:t>
          </a:r>
          <a:r>
            <a:rPr lang="en-US" sz="2600" kern="1200" dirty="0"/>
            <a:t> </a:t>
          </a:r>
          <a:r>
            <a:rPr lang="en-US" sz="2600" kern="1200" dirty="0" err="1"/>
            <a:t>i</a:t>
          </a:r>
          <a:r>
            <a:rPr lang="en-US" sz="2600" kern="1200" dirty="0"/>
            <a:t> </a:t>
          </a:r>
          <a:r>
            <a:rPr lang="en-US" sz="2600" kern="1200" dirty="0" err="1">
              <a:solidFill>
                <a:schemeClr val="tx1"/>
              </a:solidFill>
              <a:latin typeface="Rockwell" panose="02060603020205020403"/>
              <a:ea typeface="+mn-ea"/>
              <a:cs typeface="+mn-cs"/>
            </a:rPr>
            <a:t>tehnologija</a:t>
          </a:r>
          <a:endParaRPr lang="en-US" sz="2600" kern="1200" dirty="0">
            <a:solidFill>
              <a:schemeClr val="tx1"/>
            </a:solidFill>
            <a:latin typeface="Rockwell" panose="02060603020205020403"/>
            <a:ea typeface="+mn-ea"/>
            <a:cs typeface="+mn-cs"/>
          </a:endParaRPr>
        </a:p>
      </dsp:txBody>
      <dsp:txXfrm>
        <a:off x="0" y="1733662"/>
        <a:ext cx="3856434" cy="865561"/>
      </dsp:txXfrm>
    </dsp:sp>
    <dsp:sp modelId="{F2973B0E-66FB-467B-BF20-36311868BA83}">
      <dsp:nvSpPr>
        <dsp:cNvPr id="0" name=""/>
        <dsp:cNvSpPr/>
      </dsp:nvSpPr>
      <dsp:spPr>
        <a:xfrm>
          <a:off x="0" y="2599223"/>
          <a:ext cx="385643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27E991-00C6-4BED-82F9-520A37216253}">
      <dsp:nvSpPr>
        <dsp:cNvPr id="0" name=""/>
        <dsp:cNvSpPr/>
      </dsp:nvSpPr>
      <dsp:spPr>
        <a:xfrm>
          <a:off x="0" y="2599224"/>
          <a:ext cx="3856434" cy="865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 dirty="0"/>
            <a:t>- </a:t>
          </a:r>
          <a:r>
            <a:rPr lang="en-US" sz="2500" kern="1200" dirty="0" err="1"/>
            <a:t>veličina</a:t>
          </a:r>
          <a:r>
            <a:rPr lang="en-US" sz="2500" kern="1200" dirty="0"/>
            <a:t> </a:t>
          </a:r>
          <a:r>
            <a:rPr lang="en-US" sz="2500" kern="1200" dirty="0" err="1"/>
            <a:t>organizacije</a:t>
          </a:r>
          <a:endParaRPr lang="en-US" sz="2500" kern="1200" dirty="0"/>
        </a:p>
      </dsp:txBody>
      <dsp:txXfrm>
        <a:off x="0" y="2599224"/>
        <a:ext cx="3856434" cy="865561"/>
      </dsp:txXfrm>
    </dsp:sp>
    <dsp:sp modelId="{73F565F4-ED0C-4F0F-A593-7CDC4C7BD608}">
      <dsp:nvSpPr>
        <dsp:cNvPr id="0" name=""/>
        <dsp:cNvSpPr/>
      </dsp:nvSpPr>
      <dsp:spPr>
        <a:xfrm>
          <a:off x="0" y="3464785"/>
          <a:ext cx="3856434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0CAFC4-C24C-49A6-B0F1-41010B088B4F}">
      <dsp:nvSpPr>
        <dsp:cNvPr id="0" name=""/>
        <dsp:cNvSpPr/>
      </dsp:nvSpPr>
      <dsp:spPr>
        <a:xfrm>
          <a:off x="0" y="3464785"/>
          <a:ext cx="3856434" cy="865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 dirty="0"/>
            <a:t>- </a:t>
          </a:r>
          <a:r>
            <a:rPr lang="en-US" sz="2500" kern="1200" dirty="0" err="1"/>
            <a:t>ljudski</a:t>
          </a:r>
          <a:r>
            <a:rPr lang="en-US" sz="2500" kern="1200" dirty="0"/>
            <a:t> </a:t>
          </a:r>
          <a:r>
            <a:rPr lang="en-US" sz="2500" kern="1200" dirty="0" err="1"/>
            <a:t>potencijali</a:t>
          </a:r>
          <a:endParaRPr lang="en-US" sz="2500" kern="1200" dirty="0"/>
        </a:p>
      </dsp:txBody>
      <dsp:txXfrm>
        <a:off x="0" y="3464785"/>
        <a:ext cx="3856434" cy="865561"/>
      </dsp:txXfrm>
    </dsp:sp>
    <dsp:sp modelId="{3CE4250B-3F97-44FE-8124-BDCEE7A97BBD}">
      <dsp:nvSpPr>
        <dsp:cNvPr id="0" name=""/>
        <dsp:cNvSpPr/>
      </dsp:nvSpPr>
      <dsp:spPr>
        <a:xfrm>
          <a:off x="0" y="4330347"/>
          <a:ext cx="385643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C7C3E4-D51B-46F9-B692-41AF304D268C}">
      <dsp:nvSpPr>
        <dsp:cNvPr id="0" name=""/>
        <dsp:cNvSpPr/>
      </dsp:nvSpPr>
      <dsp:spPr>
        <a:xfrm>
          <a:off x="0" y="4330347"/>
          <a:ext cx="3856434" cy="865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 dirty="0"/>
            <a:t>- </a:t>
          </a:r>
          <a:r>
            <a:rPr lang="en-US" sz="2500" kern="1200" dirty="0" err="1"/>
            <a:t>životni</a:t>
          </a:r>
          <a:r>
            <a:rPr lang="en-US" sz="2500" kern="1200" dirty="0"/>
            <a:t> </a:t>
          </a:r>
          <a:r>
            <a:rPr lang="en-US" sz="2500" kern="1200" dirty="0" err="1"/>
            <a:t>ciklus</a:t>
          </a:r>
          <a:r>
            <a:rPr lang="en-US" sz="2500" kern="1200" dirty="0"/>
            <a:t> </a:t>
          </a:r>
          <a:r>
            <a:rPr lang="en-US" sz="2500" kern="1200" dirty="0" err="1"/>
            <a:t>organizacije</a:t>
          </a:r>
          <a:endParaRPr lang="en-US" sz="2500" kern="1200" dirty="0"/>
        </a:p>
      </dsp:txBody>
      <dsp:txXfrm>
        <a:off x="0" y="4330347"/>
        <a:ext cx="3856434" cy="8655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EF67FF-D614-4A38-822E-52A5CC274089}">
      <dsp:nvSpPr>
        <dsp:cNvPr id="0" name=""/>
        <dsp:cNvSpPr/>
      </dsp:nvSpPr>
      <dsp:spPr>
        <a:xfrm>
          <a:off x="0" y="543"/>
          <a:ext cx="385643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5C7F03-02BE-4553-8BE3-A07F569C29EC}">
      <dsp:nvSpPr>
        <dsp:cNvPr id="0" name=""/>
        <dsp:cNvSpPr/>
      </dsp:nvSpPr>
      <dsp:spPr>
        <a:xfrm>
          <a:off x="0" y="543"/>
          <a:ext cx="3856434" cy="890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>
              <a:solidFill>
                <a:schemeClr val="accent2">
                  <a:lumMod val="60000"/>
                  <a:lumOff val="40000"/>
                </a:schemeClr>
              </a:solidFill>
            </a:rPr>
            <a:t>Vanjski</a:t>
          </a:r>
          <a:r>
            <a:rPr lang="en-US" sz="2600" b="1" kern="1200" dirty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en-US" sz="2600" b="1" kern="1200" dirty="0" err="1">
              <a:solidFill>
                <a:schemeClr val="accent2">
                  <a:lumMod val="60000"/>
                  <a:lumOff val="40000"/>
                </a:schemeClr>
              </a:solidFill>
            </a:rPr>
            <a:t>čimbenici</a:t>
          </a:r>
          <a:r>
            <a:rPr lang="en-US" sz="2600" b="1" kern="1200" dirty="0">
              <a:solidFill>
                <a:schemeClr val="accent2">
                  <a:lumMod val="60000"/>
                  <a:lumOff val="40000"/>
                </a:schemeClr>
              </a:solidFill>
            </a:rPr>
            <a:t>:</a:t>
          </a:r>
        </a:p>
      </dsp:txBody>
      <dsp:txXfrm>
        <a:off x="0" y="543"/>
        <a:ext cx="3856434" cy="890371"/>
      </dsp:txXfrm>
    </dsp:sp>
    <dsp:sp modelId="{E9FF474A-CAFD-429A-AC11-846EED04651F}">
      <dsp:nvSpPr>
        <dsp:cNvPr id="0" name=""/>
        <dsp:cNvSpPr/>
      </dsp:nvSpPr>
      <dsp:spPr>
        <a:xfrm>
          <a:off x="0" y="890914"/>
          <a:ext cx="385643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8ACB58-2F27-4D9C-8FA3-4FB13A9F2FE1}">
      <dsp:nvSpPr>
        <dsp:cNvPr id="0" name=""/>
        <dsp:cNvSpPr/>
      </dsp:nvSpPr>
      <dsp:spPr>
        <a:xfrm>
          <a:off x="0" y="890914"/>
          <a:ext cx="3856434" cy="890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 dirty="0"/>
            <a:t>- </a:t>
          </a:r>
          <a:r>
            <a:rPr lang="en-US" sz="2600" kern="1200" dirty="0" err="1"/>
            <a:t>tržište</a:t>
          </a:r>
          <a:endParaRPr lang="en-US" sz="2600" kern="1200" dirty="0"/>
        </a:p>
      </dsp:txBody>
      <dsp:txXfrm>
        <a:off x="0" y="890914"/>
        <a:ext cx="3856434" cy="890371"/>
      </dsp:txXfrm>
    </dsp:sp>
    <dsp:sp modelId="{D8D97395-7584-4513-B8D3-4DB60CA3FE7F}">
      <dsp:nvSpPr>
        <dsp:cNvPr id="0" name=""/>
        <dsp:cNvSpPr/>
      </dsp:nvSpPr>
      <dsp:spPr>
        <a:xfrm>
          <a:off x="0" y="1781286"/>
          <a:ext cx="385643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966CAB-ABF8-4487-8BC0-3111A99A690D}">
      <dsp:nvSpPr>
        <dsp:cNvPr id="0" name=""/>
        <dsp:cNvSpPr/>
      </dsp:nvSpPr>
      <dsp:spPr>
        <a:xfrm>
          <a:off x="0" y="1781286"/>
          <a:ext cx="3856434" cy="890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 dirty="0"/>
            <a:t>- </a:t>
          </a:r>
          <a:r>
            <a:rPr lang="en-US" sz="2600" kern="1200" dirty="0" err="1"/>
            <a:t>tehnološki</a:t>
          </a:r>
          <a:r>
            <a:rPr lang="en-US" sz="2600" kern="1200" dirty="0"/>
            <a:t> </a:t>
          </a:r>
          <a:r>
            <a:rPr lang="en-US" sz="2600" kern="1200" dirty="0" err="1"/>
            <a:t>razvoj</a:t>
          </a:r>
          <a:endParaRPr lang="en-US" sz="2600" kern="1200" dirty="0"/>
        </a:p>
      </dsp:txBody>
      <dsp:txXfrm>
        <a:off x="0" y="1781286"/>
        <a:ext cx="3856434" cy="890371"/>
      </dsp:txXfrm>
    </dsp:sp>
    <dsp:sp modelId="{CBFDDEBF-A6D0-49F4-A511-30BD02DC08E2}">
      <dsp:nvSpPr>
        <dsp:cNvPr id="0" name=""/>
        <dsp:cNvSpPr/>
      </dsp:nvSpPr>
      <dsp:spPr>
        <a:xfrm>
          <a:off x="0" y="2671657"/>
          <a:ext cx="385643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AD0E47-38D1-4FBC-BADB-A22C4E09020F}">
      <dsp:nvSpPr>
        <dsp:cNvPr id="0" name=""/>
        <dsp:cNvSpPr/>
      </dsp:nvSpPr>
      <dsp:spPr>
        <a:xfrm>
          <a:off x="0" y="2671657"/>
          <a:ext cx="3856434" cy="890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 dirty="0"/>
            <a:t>- </a:t>
          </a:r>
          <a:r>
            <a:rPr lang="en-US" sz="2600" kern="1200" dirty="0" err="1"/>
            <a:t>institucionalni</a:t>
          </a:r>
          <a:r>
            <a:rPr lang="en-US" sz="2600" kern="1200" dirty="0"/>
            <a:t> </a:t>
          </a:r>
          <a:r>
            <a:rPr lang="en-US" sz="2600" kern="1200" dirty="0" err="1"/>
            <a:t>uvjeti</a:t>
          </a:r>
          <a:endParaRPr lang="en-US" sz="2600" kern="1200" dirty="0"/>
        </a:p>
      </dsp:txBody>
      <dsp:txXfrm>
        <a:off x="0" y="2671657"/>
        <a:ext cx="3856434" cy="890371"/>
      </dsp:txXfrm>
    </dsp:sp>
    <dsp:sp modelId="{302AFB18-0618-45C3-9FF6-81425B34B5C3}">
      <dsp:nvSpPr>
        <dsp:cNvPr id="0" name=""/>
        <dsp:cNvSpPr/>
      </dsp:nvSpPr>
      <dsp:spPr>
        <a:xfrm>
          <a:off x="0" y="3562029"/>
          <a:ext cx="3856434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93F24B-7832-4835-83FC-C1AD5D85CD04}">
      <dsp:nvSpPr>
        <dsp:cNvPr id="0" name=""/>
        <dsp:cNvSpPr/>
      </dsp:nvSpPr>
      <dsp:spPr>
        <a:xfrm>
          <a:off x="0" y="3562029"/>
          <a:ext cx="3856434" cy="890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 dirty="0"/>
            <a:t>- integracijski procesi</a:t>
          </a:r>
          <a:endParaRPr lang="en-US" sz="2600" kern="1200" dirty="0"/>
        </a:p>
      </dsp:txBody>
      <dsp:txXfrm>
        <a:off x="0" y="3562029"/>
        <a:ext cx="3856434" cy="8903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03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43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8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12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530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709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1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56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913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98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664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5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microsoft.com/office/2007/relationships/hdphoto" Target="../media/hdphoto3.wdp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microsoft.com/office/2007/relationships/hdphoto" Target="../media/hdphoto2.wdp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microsoft.com/office/2007/relationships/hdphoto" Target="../media/hdphoto3.wdp"/><Relationship Id="rId7" Type="http://schemas.openxmlformats.org/officeDocument/2006/relationships/diagramLayout" Target="../diagrams/layou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microsoft.com/office/2007/relationships/hdphoto" Target="../media/hdphoto2.wdp"/><Relationship Id="rId10" Type="http://schemas.microsoft.com/office/2007/relationships/diagramDrawing" Target="../diagrams/drawing2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3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microsoft.com/office/2007/relationships/hdphoto" Target="../media/hdphoto2.wdp"/><Relationship Id="rId10" Type="http://schemas.microsoft.com/office/2007/relationships/diagramDrawing" Target="../diagrams/drawing3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44377"/>
            <a:ext cx="7772400" cy="1470025"/>
          </a:xfrm>
        </p:spPr>
        <p:txBody>
          <a:bodyPr/>
          <a:lstStyle/>
          <a:p>
            <a:pPr algn="ctr"/>
            <a:r>
              <a:rPr sz="6000" dirty="0" err="1"/>
              <a:t>Funkcij</a:t>
            </a:r>
            <a:r>
              <a:rPr lang="hr-HR" sz="6000" dirty="0"/>
              <a:t>A menadžmenta- organiziranje</a:t>
            </a:r>
            <a:endParaRPr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122" y="1896986"/>
            <a:ext cx="6400800" cy="548148"/>
          </a:xfrm>
        </p:spPr>
        <p:txBody>
          <a:bodyPr>
            <a:normAutofit fontScale="92500"/>
          </a:bodyPr>
          <a:lstStyle/>
          <a:p>
            <a:r>
              <a:rPr lang="hr-HR" sz="2800" dirty="0">
                <a:solidFill>
                  <a:schemeClr val="tx1"/>
                </a:solidFill>
              </a:rPr>
              <a:t>5.</a:t>
            </a:r>
            <a:r>
              <a:rPr sz="2800" dirty="0" err="1">
                <a:solidFill>
                  <a:schemeClr val="tx1"/>
                </a:solidFill>
              </a:rPr>
              <a:t>Upravljanje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poduzetničkim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pothvatom</a:t>
            </a:r>
            <a:endParaRPr sz="2800" dirty="0">
              <a:solidFill>
                <a:schemeClr val="tx1"/>
              </a:solidFill>
            </a:endParaRPr>
          </a:p>
          <a:p>
            <a:endParaRPr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45394DE-9C27-C3CC-653B-268AA2D8F47E}"/>
              </a:ext>
            </a:extLst>
          </p:cNvPr>
          <p:cNvSpPr txBox="1">
            <a:spLocks/>
          </p:cNvSpPr>
          <p:nvPr/>
        </p:nvSpPr>
        <p:spPr>
          <a:xfrm>
            <a:off x="4070556" y="5464277"/>
            <a:ext cx="4387644" cy="54814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r-HR" sz="2800" dirty="0">
                <a:solidFill>
                  <a:schemeClr val="tx1"/>
                </a:solidFill>
              </a:rPr>
              <a:t>Izradila: Marina Juriša, </a:t>
            </a:r>
            <a:r>
              <a:rPr lang="hr-HR" sz="2800" dirty="0" err="1">
                <a:solidFill>
                  <a:schemeClr val="tx1"/>
                </a:solidFill>
              </a:rPr>
              <a:t>dipl.oec</a:t>
            </a:r>
            <a:endParaRPr lang="hr-HR" sz="2800" dirty="0">
              <a:solidFill>
                <a:schemeClr val="tx1"/>
              </a:solidFill>
            </a:endParaRPr>
          </a:p>
          <a:p>
            <a:endParaRPr lang="hr-H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776" y="1679569"/>
            <a:ext cx="2624148" cy="3498858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4600" y="1864667"/>
            <a:ext cx="2346500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8" y="2376862"/>
            <a:ext cx="1980485" cy="2104273"/>
          </a:xfrm>
          <a:noFill/>
        </p:spPr>
        <p:txBody>
          <a:bodyPr>
            <a:normAutofit/>
          </a:bodyPr>
          <a:lstStyle/>
          <a:p>
            <a:pPr algn="ctr"/>
            <a:br>
              <a:rPr lang="pl-PL" sz="2600" dirty="0">
                <a:solidFill>
                  <a:srgbClr val="FFFFFF"/>
                </a:solidFill>
              </a:rPr>
            </a:br>
            <a:r>
              <a:rPr lang="pl-PL" sz="2600" dirty="0">
                <a:solidFill>
                  <a:srgbClr val="FFFFFF"/>
                </a:solidFill>
              </a:rPr>
              <a:t>Organiziranje uključuje:</a:t>
            </a:r>
            <a:br>
              <a:rPr lang="pl-PL" sz="2600" dirty="0">
                <a:solidFill>
                  <a:srgbClr val="FFFFFF"/>
                </a:solidFill>
              </a:rPr>
            </a:br>
            <a:endParaRPr lang="pl-PL" sz="2600" dirty="0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508" y="3398744"/>
            <a:ext cx="3657600" cy="60512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47356DB-DD69-BFD7-21DF-BA5F04230A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222786"/>
              </p:ext>
            </p:extLst>
          </p:nvPr>
        </p:nvGraphicFramePr>
        <p:xfrm>
          <a:off x="4561284" y="725488"/>
          <a:ext cx="3856434" cy="5407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>
            <a:normAutofit/>
          </a:bodyPr>
          <a:lstStyle/>
          <a:p>
            <a:r>
              <a:rPr lang="hr-HR" dirty="0"/>
              <a:t>Organizacijska struktura pokazuje: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7814" y="1887793"/>
            <a:ext cx="7543800" cy="47698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dirty="0"/>
          </a:p>
          <a:p>
            <a:r>
              <a:rPr lang="hr-HR" sz="2400" dirty="0"/>
              <a:t>tko kome odgovara</a:t>
            </a:r>
          </a:p>
          <a:p>
            <a:r>
              <a:rPr lang="hr-HR" sz="2400" dirty="0"/>
              <a:t>kako su poslovi raspoređeni</a:t>
            </a:r>
          </a:p>
          <a:p>
            <a:r>
              <a:rPr lang="hr-HR" sz="2400" dirty="0"/>
              <a:t>kakva je hijerarhija u poduzeću</a:t>
            </a:r>
          </a:p>
          <a:p>
            <a:endParaRPr lang="hr-HR" sz="2400" dirty="0"/>
          </a:p>
          <a:p>
            <a:pPr marL="0" indent="0">
              <a:buNone/>
            </a:pPr>
            <a:r>
              <a:rPr lang="hr-HR" sz="2400" dirty="0"/>
              <a:t>Organizacijsku strukturu određuje </a:t>
            </a:r>
          </a:p>
          <a:p>
            <a:pPr marL="0" indent="0">
              <a:buNone/>
            </a:pPr>
            <a:r>
              <a:rPr lang="hr-HR" sz="2400" dirty="0"/>
              <a:t>menadžment, a najčešće se prikazuje:</a:t>
            </a:r>
          </a:p>
          <a:p>
            <a:r>
              <a:rPr lang="hr-HR" sz="2400" dirty="0"/>
              <a:t>organizacijskom shemom</a:t>
            </a:r>
          </a:p>
          <a:p>
            <a:r>
              <a:rPr lang="hr-HR" sz="2400" dirty="0"/>
              <a:t>organigramom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F76E7B7B-1EDD-D883-9781-738C9550BF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9304" y="2893461"/>
            <a:ext cx="2067213" cy="39534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9FD11A-B4FE-D281-34AF-8EDBA4698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2A313B03-D361-4EC9-AF52-0B3C1C92C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E79CB85-A08A-4579-86F6-A8AA97551B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D6C61C9C-364D-4CB6-B9D1-1A6F50F6A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pic>
        <p:nvPicPr>
          <p:cNvPr id="15" name="Rezervirano mjesto sadržaja 14">
            <a:extLst>
              <a:ext uri="{FF2B5EF4-FFF2-40B4-BE49-F238E27FC236}">
                <a16:creationId xmlns:a16="http://schemas.microsoft.com/office/drawing/2014/main" id="{618FE683-5149-9A09-CFE4-6EE905EB8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00" y="1467442"/>
            <a:ext cx="8178799" cy="3762248"/>
          </a:xfrm>
          <a:prstGeom prst="rect">
            <a:avLst/>
          </a:prstGeom>
        </p:spPr>
      </p:pic>
      <p:sp>
        <p:nvSpPr>
          <p:cNvPr id="17" name="TekstniOkvir 16">
            <a:extLst>
              <a:ext uri="{FF2B5EF4-FFF2-40B4-BE49-F238E27FC236}">
                <a16:creationId xmlns:a16="http://schemas.microsoft.com/office/drawing/2014/main" id="{36579C12-91CC-299D-FD5B-405F42C4BEE3}"/>
              </a:ext>
            </a:extLst>
          </p:cNvPr>
          <p:cNvSpPr txBox="1"/>
          <p:nvPr/>
        </p:nvSpPr>
        <p:spPr>
          <a:xfrm>
            <a:off x="1052052" y="717755"/>
            <a:ext cx="5673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Primjer organigrama</a:t>
            </a:r>
          </a:p>
        </p:txBody>
      </p:sp>
    </p:spTree>
    <p:extLst>
      <p:ext uri="{BB962C8B-B14F-4D97-AF65-F5344CB8AC3E}">
        <p14:creationId xmlns:p14="http://schemas.microsoft.com/office/powerpoint/2010/main" val="3213830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D480DA46-E339-11E1-B422-3568EECDA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97" y="1907457"/>
            <a:ext cx="8739136" cy="2644877"/>
          </a:xfrm>
          <a:prstGeom prst="rect">
            <a:avLst/>
          </a:prstGeom>
        </p:spPr>
      </p:pic>
      <p:sp>
        <p:nvSpPr>
          <p:cNvPr id="4" name="TekstniOkvir 3">
            <a:extLst>
              <a:ext uri="{FF2B5EF4-FFF2-40B4-BE49-F238E27FC236}">
                <a16:creationId xmlns:a16="http://schemas.microsoft.com/office/drawing/2014/main" id="{8EB5DF29-A8CA-828C-400C-7F673EBEC407}"/>
              </a:ext>
            </a:extLst>
          </p:cNvPr>
          <p:cNvSpPr txBox="1"/>
          <p:nvPr/>
        </p:nvSpPr>
        <p:spPr>
          <a:xfrm>
            <a:off x="1052052" y="717755"/>
            <a:ext cx="5673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Primjer organigrama</a:t>
            </a:r>
          </a:p>
        </p:txBody>
      </p:sp>
    </p:spTree>
    <p:extLst>
      <p:ext uri="{BB962C8B-B14F-4D97-AF65-F5344CB8AC3E}">
        <p14:creationId xmlns:p14="http://schemas.microsoft.com/office/powerpoint/2010/main" val="254520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54F731-A6DA-A4B3-A9CB-D3603ABD8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776" y="1679569"/>
            <a:ext cx="2624148" cy="3498858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4600" y="1864667"/>
            <a:ext cx="2346500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4DB6F0-90FE-896D-EA12-D0140FBF5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8" y="2376862"/>
            <a:ext cx="1980485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pl-PL" sz="2600">
                <a:solidFill>
                  <a:srgbClr val="FFFFFF"/>
                </a:solidFill>
              </a:rPr>
              <a:t>Čimbenici koji utječu na organizaciju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508" y="3398744"/>
            <a:ext cx="3657600" cy="60512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E5A7C9C-5B76-146A-AE9E-94F31CDF81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9136167"/>
              </p:ext>
            </p:extLst>
          </p:nvPr>
        </p:nvGraphicFramePr>
        <p:xfrm>
          <a:off x="4561284" y="934065"/>
          <a:ext cx="3856434" cy="5198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556321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0FB598-6B6E-3FE9-8D8E-18F1BEA19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776" y="1679569"/>
            <a:ext cx="2624148" cy="3498858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4600" y="1864667"/>
            <a:ext cx="2346500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9E7819-E996-DD46-7C1A-669B5E13F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8" y="2376862"/>
            <a:ext cx="1980485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pl-PL" sz="2600">
                <a:solidFill>
                  <a:srgbClr val="FFFFFF"/>
                </a:solidFill>
              </a:rPr>
              <a:t>Čimbenici koji utječu na organizaciju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508" y="3398744"/>
            <a:ext cx="3657600" cy="60512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DC2F664-4277-E3F6-2862-9D734F6825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1268631"/>
              </p:ext>
            </p:extLst>
          </p:nvPr>
        </p:nvGraphicFramePr>
        <p:xfrm>
          <a:off x="4572000" y="1404265"/>
          <a:ext cx="3856434" cy="4452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272734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>
            <a:normAutofit/>
          </a:bodyPr>
          <a:lstStyle/>
          <a:p>
            <a:r>
              <a:t>Vrste organizacijskih struktura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386" y="2320412"/>
            <a:ext cx="7543800" cy="38517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1. </a:t>
            </a:r>
            <a:r>
              <a:rPr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Funkcijska</a:t>
            </a:r>
            <a:r>
              <a:rPr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struktura</a:t>
            </a:r>
            <a:endParaRPr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dirty="0"/>
              <a:t>   – </a:t>
            </a:r>
            <a:r>
              <a:rPr dirty="0" err="1"/>
              <a:t>podjela</a:t>
            </a:r>
            <a:r>
              <a:rPr dirty="0"/>
              <a:t> </a:t>
            </a:r>
            <a:r>
              <a:rPr dirty="0" err="1"/>
              <a:t>prema</a:t>
            </a:r>
            <a:r>
              <a:rPr dirty="0"/>
              <a:t> </a:t>
            </a:r>
            <a:r>
              <a:rPr dirty="0" err="1"/>
              <a:t>poslovnim</a:t>
            </a:r>
            <a:r>
              <a:rPr dirty="0"/>
              <a:t> </a:t>
            </a:r>
            <a:r>
              <a:rPr dirty="0" err="1"/>
              <a:t>funkcijama</a:t>
            </a:r>
            <a:endParaRPr dirty="0"/>
          </a:p>
          <a:p>
            <a:endParaRPr dirty="0"/>
          </a:p>
          <a:p>
            <a:pPr marL="0" indent="0">
              <a:buNone/>
            </a:pPr>
            <a:r>
              <a:rPr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2. </a:t>
            </a:r>
            <a:r>
              <a:rPr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Divizijska</a:t>
            </a:r>
            <a:r>
              <a:rPr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struktura</a:t>
            </a:r>
            <a:endParaRPr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dirty="0"/>
              <a:t>   – </a:t>
            </a:r>
            <a:r>
              <a:rPr dirty="0" err="1"/>
              <a:t>podjela</a:t>
            </a:r>
            <a:r>
              <a:rPr dirty="0"/>
              <a:t> </a:t>
            </a:r>
            <a:r>
              <a:rPr dirty="0" err="1"/>
              <a:t>prema</a:t>
            </a:r>
            <a:r>
              <a:rPr dirty="0"/>
              <a:t> </a:t>
            </a:r>
            <a:r>
              <a:rPr dirty="0" err="1"/>
              <a:t>proizvodima</a:t>
            </a:r>
            <a:r>
              <a:rPr dirty="0"/>
              <a:t> </a:t>
            </a:r>
            <a:r>
              <a:rPr dirty="0" err="1"/>
              <a:t>ili</a:t>
            </a:r>
            <a:r>
              <a:rPr dirty="0"/>
              <a:t> </a:t>
            </a:r>
            <a:r>
              <a:rPr dirty="0" err="1"/>
              <a:t>tržištima</a:t>
            </a:r>
            <a:endParaRPr dirty="0"/>
          </a:p>
          <a:p>
            <a:endParaRPr dirty="0"/>
          </a:p>
          <a:p>
            <a:pPr marL="0" indent="0">
              <a:buNone/>
            </a:pPr>
            <a:r>
              <a:rPr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3. </a:t>
            </a:r>
            <a:r>
              <a:rPr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Projektna</a:t>
            </a:r>
            <a:r>
              <a:rPr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struktura</a:t>
            </a:r>
            <a:endParaRPr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dirty="0"/>
              <a:t>   – </a:t>
            </a:r>
            <a:r>
              <a:rPr dirty="0" err="1"/>
              <a:t>organizacija</a:t>
            </a:r>
            <a:r>
              <a:rPr dirty="0"/>
              <a:t> </a:t>
            </a:r>
            <a:r>
              <a:rPr dirty="0" err="1"/>
              <a:t>oko</a:t>
            </a:r>
            <a:r>
              <a:rPr dirty="0"/>
              <a:t> </a:t>
            </a:r>
            <a:r>
              <a:rPr dirty="0" err="1"/>
              <a:t>projekata</a:t>
            </a:r>
            <a:endParaRPr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>
            <a:normAutofit/>
          </a:bodyPr>
          <a:lstStyle/>
          <a:p>
            <a:r>
              <a:rPr lang="hr-HR" sz="4000" dirty="0"/>
              <a:t>P</a:t>
            </a:r>
            <a:r>
              <a:rPr sz="4000" dirty="0" err="1"/>
              <a:t>rimjer</a:t>
            </a:r>
            <a:r>
              <a:rPr lang="hr-HR" sz="4000" dirty="0"/>
              <a:t> iz prakse</a:t>
            </a:r>
            <a:endParaRPr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386" y="2320412"/>
            <a:ext cx="7543800" cy="38517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/>
              <a:t>M</a:t>
            </a:r>
            <a:r>
              <a:rPr dirty="0"/>
              <a:t>al</a:t>
            </a:r>
            <a:r>
              <a:rPr lang="hr-HR" dirty="0"/>
              <a:t>a obiteljska</a:t>
            </a:r>
            <a:r>
              <a:rPr dirty="0"/>
              <a:t> </a:t>
            </a:r>
            <a:r>
              <a:rPr dirty="0" err="1"/>
              <a:t>tvrtk</a:t>
            </a:r>
            <a:r>
              <a:rPr lang="hr-HR" dirty="0"/>
              <a:t>a</a:t>
            </a:r>
            <a:r>
              <a:rPr dirty="0"/>
              <a:t> </a:t>
            </a:r>
            <a:r>
              <a:rPr dirty="0" err="1"/>
              <a:t>koja</a:t>
            </a:r>
            <a:r>
              <a:rPr dirty="0"/>
              <a:t> </a:t>
            </a:r>
            <a:r>
              <a:rPr dirty="0" err="1"/>
              <a:t>proizvodi</a:t>
            </a:r>
            <a:r>
              <a:rPr dirty="0"/>
              <a:t> </a:t>
            </a:r>
            <a:r>
              <a:rPr dirty="0" err="1"/>
              <a:t>sladoled</a:t>
            </a:r>
            <a:r>
              <a:rPr dirty="0"/>
              <a:t>.</a:t>
            </a:r>
          </a:p>
          <a:p>
            <a:endParaRPr dirty="0"/>
          </a:p>
          <a:p>
            <a:pPr marL="0" indent="0">
              <a:buNone/>
            </a:pPr>
            <a:r>
              <a:rPr dirty="0"/>
              <a:t>Direktor mora </a:t>
            </a:r>
            <a:r>
              <a:rPr dirty="0" err="1"/>
              <a:t>organizirati</a:t>
            </a:r>
            <a:r>
              <a:rPr dirty="0"/>
              <a:t>:</a:t>
            </a:r>
          </a:p>
          <a:p>
            <a:r>
              <a:rPr dirty="0" err="1"/>
              <a:t>proizvodnju</a:t>
            </a:r>
            <a:endParaRPr dirty="0"/>
          </a:p>
          <a:p>
            <a:r>
              <a:rPr dirty="0"/>
              <a:t>marketing</a:t>
            </a:r>
          </a:p>
          <a:p>
            <a:r>
              <a:rPr dirty="0" err="1"/>
              <a:t>prodaju</a:t>
            </a:r>
            <a:endParaRPr dirty="0"/>
          </a:p>
          <a:p>
            <a:r>
              <a:rPr dirty="0" err="1"/>
              <a:t>nabavu</a:t>
            </a:r>
            <a:endParaRPr dirty="0"/>
          </a:p>
          <a:p>
            <a:endParaRPr dirty="0"/>
          </a:p>
          <a:p>
            <a:pPr marL="0" indent="0">
              <a:buNone/>
            </a:pPr>
            <a:r>
              <a:rPr dirty="0" err="1"/>
              <a:t>Svaki</a:t>
            </a:r>
            <a:r>
              <a:rPr dirty="0"/>
              <a:t> </a:t>
            </a:r>
            <a:r>
              <a:rPr dirty="0" err="1"/>
              <a:t>zaposlenik</a:t>
            </a:r>
            <a:r>
              <a:rPr dirty="0"/>
              <a:t> </a:t>
            </a:r>
            <a:r>
              <a:rPr dirty="0" err="1"/>
              <a:t>dobiva</a:t>
            </a:r>
            <a:r>
              <a:rPr dirty="0"/>
              <a:t> </a:t>
            </a:r>
            <a:r>
              <a:rPr dirty="0" err="1"/>
              <a:t>određene</a:t>
            </a:r>
            <a:r>
              <a:rPr dirty="0"/>
              <a:t> </a:t>
            </a:r>
            <a:r>
              <a:rPr dirty="0" err="1"/>
              <a:t>zadatke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odgovornosti</a:t>
            </a:r>
            <a:r>
              <a:rPr dirty="0"/>
              <a:t>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50978"/>
            <a:ext cx="7543800" cy="1609344"/>
          </a:xfrm>
        </p:spPr>
        <p:txBody>
          <a:bodyPr>
            <a:normAutofit/>
          </a:bodyPr>
          <a:lstStyle/>
          <a:p>
            <a:r>
              <a:rPr dirty="0" err="1"/>
              <a:t>Zadatak</a:t>
            </a:r>
            <a:r>
              <a:rPr lang="hr-HR" dirty="0"/>
              <a:t> 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386" y="2320412"/>
            <a:ext cx="7543800" cy="4178711"/>
          </a:xfrm>
        </p:spPr>
        <p:txBody>
          <a:bodyPr>
            <a:normAutofit/>
          </a:bodyPr>
          <a:lstStyle/>
          <a:p>
            <a:r>
              <a:rPr sz="2400" dirty="0"/>
              <a:t>Rad u </a:t>
            </a:r>
            <a:r>
              <a:rPr sz="2400" dirty="0" err="1"/>
              <a:t>parovima</a:t>
            </a:r>
            <a:r>
              <a:rPr lang="hr-HR" sz="2400" dirty="0"/>
              <a:t>. </a:t>
            </a:r>
          </a:p>
          <a:p>
            <a:r>
              <a:rPr sz="2400" dirty="0" err="1"/>
              <a:t>Zamislite</a:t>
            </a:r>
            <a:r>
              <a:rPr sz="2400" dirty="0"/>
              <a:t> da </a:t>
            </a:r>
            <a:r>
              <a:rPr sz="2400" dirty="0" err="1"/>
              <a:t>otvarate</a:t>
            </a:r>
            <a:r>
              <a:rPr sz="2400" dirty="0"/>
              <a:t> </a:t>
            </a:r>
            <a:r>
              <a:rPr sz="2400" dirty="0" err="1"/>
              <a:t>poduzeće</a:t>
            </a:r>
            <a:r>
              <a:rPr lang="hr-HR" sz="2400" dirty="0"/>
              <a:t> „Z” koje se bavi proizvodnjom sportske odjeće</a:t>
            </a:r>
            <a:r>
              <a:rPr sz="2400" dirty="0"/>
              <a:t>.</a:t>
            </a:r>
          </a:p>
          <a:p>
            <a:endParaRPr sz="2400" dirty="0"/>
          </a:p>
          <a:p>
            <a:pPr marL="0" indent="0">
              <a:buNone/>
            </a:pPr>
            <a:r>
              <a:rPr sz="2400" dirty="0"/>
              <a:t>1. </a:t>
            </a:r>
            <a:r>
              <a:rPr sz="2400" dirty="0" err="1"/>
              <a:t>Napišite</a:t>
            </a:r>
            <a:r>
              <a:rPr sz="2400" dirty="0"/>
              <a:t> </a:t>
            </a:r>
            <a:r>
              <a:rPr sz="2400" dirty="0" err="1"/>
              <a:t>koje</a:t>
            </a:r>
            <a:r>
              <a:rPr sz="2400" dirty="0"/>
              <a:t> </a:t>
            </a:r>
            <a:r>
              <a:rPr sz="2400" dirty="0" err="1"/>
              <a:t>odjele</a:t>
            </a:r>
            <a:r>
              <a:rPr sz="2400" dirty="0"/>
              <a:t> bi </a:t>
            </a:r>
            <a:r>
              <a:rPr sz="2400" dirty="0" err="1"/>
              <a:t>vaše</a:t>
            </a:r>
            <a:r>
              <a:rPr sz="2400" dirty="0"/>
              <a:t> </a:t>
            </a:r>
            <a:r>
              <a:rPr sz="2400" dirty="0" err="1"/>
              <a:t>poduzeće</a:t>
            </a:r>
            <a:r>
              <a:rPr sz="2400" dirty="0"/>
              <a:t> </a:t>
            </a:r>
            <a:r>
              <a:rPr sz="2400" dirty="0" err="1"/>
              <a:t>imalo</a:t>
            </a:r>
            <a:r>
              <a:rPr sz="2400" dirty="0"/>
              <a:t>.</a:t>
            </a:r>
          </a:p>
          <a:p>
            <a:pPr marL="0" indent="0">
              <a:buNone/>
            </a:pPr>
            <a:r>
              <a:rPr sz="2400" dirty="0"/>
              <a:t>2. </a:t>
            </a:r>
            <a:r>
              <a:rPr sz="2400" dirty="0" err="1"/>
              <a:t>Odredite</a:t>
            </a:r>
            <a:r>
              <a:rPr sz="2400" dirty="0"/>
              <a:t> </a:t>
            </a:r>
            <a:r>
              <a:rPr sz="2400" dirty="0" err="1"/>
              <a:t>tko</a:t>
            </a:r>
            <a:r>
              <a:rPr sz="2400" dirty="0"/>
              <a:t> bi bio </a:t>
            </a:r>
            <a:r>
              <a:rPr sz="2400" dirty="0" err="1"/>
              <a:t>odgovoran</a:t>
            </a:r>
            <a:r>
              <a:rPr sz="2400" dirty="0"/>
              <a:t> za </a:t>
            </a:r>
            <a:r>
              <a:rPr sz="2400" dirty="0" err="1"/>
              <a:t>svaki</a:t>
            </a:r>
            <a:r>
              <a:rPr sz="2400" dirty="0"/>
              <a:t> </a:t>
            </a:r>
            <a:r>
              <a:rPr sz="2400" dirty="0" err="1"/>
              <a:t>odjel</a:t>
            </a:r>
            <a:r>
              <a:rPr sz="2400" dirty="0"/>
              <a:t>.</a:t>
            </a:r>
          </a:p>
          <a:p>
            <a:pPr marL="0" indent="0">
              <a:buNone/>
            </a:pPr>
            <a:r>
              <a:rPr sz="2400" dirty="0"/>
              <a:t>3. </a:t>
            </a:r>
            <a:r>
              <a:rPr sz="2400" dirty="0" err="1"/>
              <a:t>Nacrtajte</a:t>
            </a:r>
            <a:r>
              <a:rPr sz="2400" dirty="0"/>
              <a:t> </a:t>
            </a:r>
            <a:r>
              <a:rPr sz="2400" dirty="0" err="1"/>
              <a:t>jednostavan</a:t>
            </a:r>
            <a:r>
              <a:rPr sz="2400" dirty="0"/>
              <a:t> organigram.</a:t>
            </a:r>
            <a:endParaRPr lang="hr-HR" sz="2400" dirty="0"/>
          </a:p>
          <a:p>
            <a:pPr marL="0" indent="0">
              <a:buNone/>
            </a:pPr>
            <a:endParaRPr lang="hr-HR" sz="2400" dirty="0"/>
          </a:p>
          <a:p>
            <a:pPr marL="0" indent="0">
              <a:buNone/>
            </a:pPr>
            <a:r>
              <a:rPr lang="hr-HR" dirty="0"/>
              <a:t>Vrijeme 10 minuta. Izlaganje 2 minute po paru.</a:t>
            </a:r>
          </a:p>
          <a:p>
            <a:pPr marL="0" indent="0">
              <a:buNone/>
            </a:pPr>
            <a:endParaRPr sz="240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4030E1-A427-FC09-FEBD-B83762CF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2948" y="2592324"/>
            <a:ext cx="3858104" cy="1207008"/>
          </a:xfrm>
        </p:spPr>
        <p:txBody>
          <a:bodyPr/>
          <a:lstStyle/>
          <a:p>
            <a:r>
              <a:rPr lang="hr-HR" cap="none" dirty="0"/>
              <a:t>Hvala na pozornosti!</a:t>
            </a:r>
          </a:p>
        </p:txBody>
      </p:sp>
    </p:spTree>
    <p:extLst>
      <p:ext uri="{BB962C8B-B14F-4D97-AF65-F5344CB8AC3E}">
        <p14:creationId xmlns:p14="http://schemas.microsoft.com/office/powerpoint/2010/main" val="34954380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og od drveta">
  <a:themeElements>
    <a:clrScheme name="Slog od drvet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Slog od drvet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log od drvet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Slog od drveta</Template>
  <TotalTime>184</TotalTime>
  <Words>235</Words>
  <Application>Microsoft Office PowerPoint</Application>
  <PresentationFormat>Prikaz na zaslonu (4:3)</PresentationFormat>
  <Paragraphs>63</Paragraphs>
  <Slides>11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7" baseType="lpstr">
      <vt:lpstr>Calibri</vt:lpstr>
      <vt:lpstr>Rockwell</vt:lpstr>
      <vt:lpstr>Rockwell Condensed</vt:lpstr>
      <vt:lpstr>Rockwell Extra Bold</vt:lpstr>
      <vt:lpstr>Wingdings</vt:lpstr>
      <vt:lpstr>Slog od drveta</vt:lpstr>
      <vt:lpstr>FunkcijA menadžmenta- organiziranje</vt:lpstr>
      <vt:lpstr> Organiziranje uključuje: </vt:lpstr>
      <vt:lpstr>Organizacijska struktura pokazuje:</vt:lpstr>
      <vt:lpstr>PowerPoint prezentacija</vt:lpstr>
      <vt:lpstr>PowerPoint prezentacija</vt:lpstr>
      <vt:lpstr>Čimbenici koji utječu na organizaciju</vt:lpstr>
      <vt:lpstr>Čimbenici koji utječu na organizaciju</vt:lpstr>
      <vt:lpstr>Vrste organizacijskih struktura</vt:lpstr>
      <vt:lpstr>Primjer iz prakse</vt:lpstr>
      <vt:lpstr>Zadatak </vt:lpstr>
      <vt:lpstr>Hvala na pozornosti!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Korisnik</dc:creator>
  <cp:keywords/>
  <dc:description>generated using python-pptx</dc:description>
  <cp:lastModifiedBy>Marina Juriša</cp:lastModifiedBy>
  <cp:revision>15</cp:revision>
  <dcterms:created xsi:type="dcterms:W3CDTF">2013-01-27T09:14:16Z</dcterms:created>
  <dcterms:modified xsi:type="dcterms:W3CDTF">2026-06-10T15:57:47Z</dcterms:modified>
  <cp:category/>
</cp:coreProperties>
</file>